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7"/>
  </p:notesMasterIdLst>
  <p:sldIdLst>
    <p:sldId id="256" r:id="rId2"/>
    <p:sldId id="289" r:id="rId3"/>
    <p:sldId id="290" r:id="rId4"/>
    <p:sldId id="291" r:id="rId5"/>
    <p:sldId id="292" r:id="rId6"/>
  </p:sldIdLst>
  <p:sldSz cx="9144000" cy="5143500" type="screen16x9"/>
  <p:notesSz cx="6858000" cy="9144000"/>
  <p:embeddedFontLst>
    <p:embeddedFont>
      <p:font typeface="Kozuka Mincho Pr6N B" panose="02020800000000000000" pitchFamily="18" charset="-128"/>
      <p:bold r:id="rId8"/>
    </p:embeddedFont>
    <p:embeddedFont>
      <p:font typeface=".VnTimeH" panose="020B7200000000000000" pitchFamily="34" charset="0"/>
      <p:regular r:id="rId9"/>
      <p:bold r:id="rId10"/>
      <p:italic r:id="rId11"/>
      <p:boldItalic r:id="rId12"/>
    </p:embeddedFont>
    <p:embeddedFont>
      <p:font typeface="Luckiest Guy" panose="020B0604020202020204" charset="0"/>
      <p:regular r:id="rId13"/>
    </p:embeddedFont>
    <p:embeddedFont>
      <p:font typeface="Montserrat Medium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00FE49-04C9-41E3-9A9F-434277609E51}">
  <a:tblStyle styleId="{DC00FE49-04C9-41E3-9A9F-434277609E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41447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64125" y="902075"/>
            <a:ext cx="5015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7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2991625"/>
            <a:ext cx="770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body" idx="1"/>
          </p:nvPr>
        </p:nvSpPr>
        <p:spPr>
          <a:xfrm>
            <a:off x="720000" y="1074125"/>
            <a:ext cx="7704000" cy="3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1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/>
          <p:nvPr/>
        </p:nvSpPr>
        <p:spPr>
          <a:xfrm rot="10800000">
            <a:off x="8533178" y="3220172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100" y="0"/>
                  <a:pt x="1" y="80"/>
                  <a:pt x="1" y="199"/>
                </a:cubicBezTo>
                <a:cubicBezTo>
                  <a:pt x="1" y="299"/>
                  <a:pt x="100" y="398"/>
                  <a:pt x="200" y="398"/>
                </a:cubicBezTo>
                <a:cubicBezTo>
                  <a:pt x="319" y="398"/>
                  <a:pt x="399" y="299"/>
                  <a:pt x="399" y="199"/>
                </a:cubicBezTo>
                <a:cubicBezTo>
                  <a:pt x="399" y="80"/>
                  <a:pt x="319" y="0"/>
                  <a:pt x="200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6" name="Google Shape;46;p4"/>
          <p:cNvSpPr/>
          <p:nvPr/>
        </p:nvSpPr>
        <p:spPr>
          <a:xfrm rot="10800000">
            <a:off x="8412226" y="4779490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1"/>
                </a:moveTo>
                <a:cubicBezTo>
                  <a:pt x="80" y="1"/>
                  <a:pt x="1" y="80"/>
                  <a:pt x="1" y="200"/>
                </a:cubicBezTo>
                <a:cubicBezTo>
                  <a:pt x="1" y="299"/>
                  <a:pt x="80" y="398"/>
                  <a:pt x="200" y="398"/>
                </a:cubicBezTo>
                <a:cubicBezTo>
                  <a:pt x="299" y="398"/>
                  <a:pt x="399" y="299"/>
                  <a:pt x="399" y="200"/>
                </a:cubicBezTo>
                <a:cubicBezTo>
                  <a:pt x="399" y="80"/>
                  <a:pt x="299" y="1"/>
                  <a:pt x="2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/>
          <p:nvPr/>
        </p:nvSpPr>
        <p:spPr>
          <a:xfrm rot="10800000">
            <a:off x="8314249" y="839024"/>
            <a:ext cx="29685" cy="29742"/>
          </a:xfrm>
          <a:custGeom>
            <a:avLst/>
            <a:gdLst/>
            <a:ahLst/>
            <a:cxnLst/>
            <a:rect l="l" t="t" r="r" b="b"/>
            <a:pathLst>
              <a:path w="398" h="399" extrusionOk="0">
                <a:moveTo>
                  <a:pt x="199" y="1"/>
                </a:moveTo>
                <a:cubicBezTo>
                  <a:pt x="80" y="1"/>
                  <a:pt x="0" y="80"/>
                  <a:pt x="0" y="200"/>
                </a:cubicBezTo>
                <a:cubicBezTo>
                  <a:pt x="0" y="299"/>
                  <a:pt x="80" y="399"/>
                  <a:pt x="199" y="399"/>
                </a:cubicBezTo>
                <a:cubicBezTo>
                  <a:pt x="298" y="399"/>
                  <a:pt x="398" y="299"/>
                  <a:pt x="398" y="200"/>
                </a:cubicBezTo>
                <a:cubicBezTo>
                  <a:pt x="398" y="80"/>
                  <a:pt x="298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rot="10800000">
            <a:off x="2147489" y="4832728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1"/>
                </a:moveTo>
                <a:cubicBezTo>
                  <a:pt x="80" y="1"/>
                  <a:pt x="1" y="80"/>
                  <a:pt x="1" y="200"/>
                </a:cubicBezTo>
                <a:cubicBezTo>
                  <a:pt x="1" y="299"/>
                  <a:pt x="80" y="398"/>
                  <a:pt x="200" y="398"/>
                </a:cubicBezTo>
                <a:cubicBezTo>
                  <a:pt x="299" y="398"/>
                  <a:pt x="399" y="299"/>
                  <a:pt x="399" y="200"/>
                </a:cubicBezTo>
                <a:cubicBezTo>
                  <a:pt x="399" y="80"/>
                  <a:pt x="299" y="1"/>
                  <a:pt x="2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rot="10800000">
            <a:off x="3688202" y="224238"/>
            <a:ext cx="23500" cy="23546"/>
          </a:xfrm>
          <a:custGeom>
            <a:avLst/>
            <a:gdLst/>
            <a:ahLst/>
            <a:cxnLst/>
            <a:rect l="l" t="t" r="r" b="b"/>
            <a:pathLst>
              <a:path w="398" h="399" extrusionOk="0">
                <a:moveTo>
                  <a:pt x="199" y="1"/>
                </a:moveTo>
                <a:cubicBezTo>
                  <a:pt x="80" y="1"/>
                  <a:pt x="0" y="80"/>
                  <a:pt x="0" y="200"/>
                </a:cubicBezTo>
                <a:cubicBezTo>
                  <a:pt x="0" y="299"/>
                  <a:pt x="80" y="399"/>
                  <a:pt x="199" y="399"/>
                </a:cubicBezTo>
                <a:cubicBezTo>
                  <a:pt x="298" y="399"/>
                  <a:pt x="398" y="299"/>
                  <a:pt x="398" y="200"/>
                </a:cubicBezTo>
                <a:cubicBezTo>
                  <a:pt x="398" y="80"/>
                  <a:pt x="298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 rot="10800000">
            <a:off x="8776085" y="134188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10800000">
            <a:off x="370158" y="1170836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rot="10800000">
            <a:off x="4950824" y="4855403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 rot="10800000">
            <a:off x="5246564" y="1075940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1"/>
                </a:moveTo>
                <a:cubicBezTo>
                  <a:pt x="80" y="1"/>
                  <a:pt x="1" y="80"/>
                  <a:pt x="1" y="200"/>
                </a:cubicBezTo>
                <a:cubicBezTo>
                  <a:pt x="1" y="299"/>
                  <a:pt x="80" y="398"/>
                  <a:pt x="200" y="398"/>
                </a:cubicBezTo>
                <a:cubicBezTo>
                  <a:pt x="299" y="398"/>
                  <a:pt x="399" y="299"/>
                  <a:pt x="399" y="200"/>
                </a:cubicBezTo>
                <a:cubicBezTo>
                  <a:pt x="399" y="80"/>
                  <a:pt x="299" y="1"/>
                  <a:pt x="2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rot="10800000">
            <a:off x="3737485" y="499748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 rot="10800000">
            <a:off x="6994370" y="4746036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 rot="10800000">
            <a:off x="7897494" y="4948152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229753" y="4422449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2597086" y="4806290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/>
          <p:nvPr/>
        </p:nvSpPr>
        <p:spPr>
          <a:xfrm rot="10800000">
            <a:off x="1143935" y="4746648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 rot="10800000">
            <a:off x="8774743" y="4112543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10800000">
            <a:off x="244850" y="925216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80" y="0"/>
                  <a:pt x="1" y="100"/>
                  <a:pt x="1" y="199"/>
                </a:cubicBezTo>
                <a:cubicBezTo>
                  <a:pt x="1" y="319"/>
                  <a:pt x="80" y="398"/>
                  <a:pt x="200" y="398"/>
                </a:cubicBezTo>
                <a:cubicBezTo>
                  <a:pt x="319" y="398"/>
                  <a:pt x="399" y="319"/>
                  <a:pt x="399" y="199"/>
                </a:cubicBezTo>
                <a:cubicBezTo>
                  <a:pt x="399" y="100"/>
                  <a:pt x="319" y="0"/>
                  <a:pt x="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473366" y="2379704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643825" y="219685"/>
            <a:ext cx="280611" cy="73708"/>
          </a:xfrm>
          <a:custGeom>
            <a:avLst/>
            <a:gdLst/>
            <a:ahLst/>
            <a:cxnLst/>
            <a:rect l="l" t="t" r="r" b="b"/>
            <a:pathLst>
              <a:path w="7123" h="1871" extrusionOk="0">
                <a:moveTo>
                  <a:pt x="7122" y="0"/>
                </a:moveTo>
                <a:lnTo>
                  <a:pt x="1" y="538"/>
                </a:lnTo>
                <a:lnTo>
                  <a:pt x="7043" y="1870"/>
                </a:lnTo>
                <a:lnTo>
                  <a:pt x="71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414989" y="4783913"/>
            <a:ext cx="180272" cy="145801"/>
          </a:xfrm>
          <a:custGeom>
            <a:avLst/>
            <a:gdLst/>
            <a:ahLst/>
            <a:cxnLst/>
            <a:rect l="l" t="t" r="r" b="b"/>
            <a:pathLst>
              <a:path w="4576" h="3701" extrusionOk="0">
                <a:moveTo>
                  <a:pt x="199" y="0"/>
                </a:moveTo>
                <a:lnTo>
                  <a:pt x="0" y="1512"/>
                </a:lnTo>
                <a:lnTo>
                  <a:pt x="4575" y="3700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117871" y="2124343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305216" y="2847091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 rot="10800000">
            <a:off x="200833" y="257948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405574" y="1499278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242548" y="368763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405569" y="4403564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8725549" y="424465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4201711" y="-10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1476673" y="257958"/>
            <a:ext cx="251576" cy="142649"/>
          </a:xfrm>
          <a:custGeom>
            <a:avLst/>
            <a:gdLst/>
            <a:ahLst/>
            <a:cxnLst/>
            <a:rect l="l" t="t" r="r" b="b"/>
            <a:pathLst>
              <a:path w="6386" h="3621" extrusionOk="0">
                <a:moveTo>
                  <a:pt x="0" y="0"/>
                </a:moveTo>
                <a:lnTo>
                  <a:pt x="617" y="3621"/>
                </a:lnTo>
                <a:lnTo>
                  <a:pt x="6386" y="2129"/>
                </a:lnTo>
                <a:lnTo>
                  <a:pt x="0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6325375" y="351934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3737483" y="366455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 rot="10800000">
            <a:off x="7713299" y="445028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 rot="10800000">
            <a:off x="5827510" y="35193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 rot="10800000">
            <a:off x="8605298" y="2122860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 rot="5400000">
            <a:off x="8842349" y="4681042"/>
            <a:ext cx="152065" cy="200678"/>
          </a:xfrm>
          <a:custGeom>
            <a:avLst/>
            <a:gdLst/>
            <a:ahLst/>
            <a:cxnLst/>
            <a:rect l="l" t="t" r="r" b="b"/>
            <a:pathLst>
              <a:path w="3860" h="5094" extrusionOk="0">
                <a:moveTo>
                  <a:pt x="1632" y="1"/>
                </a:moveTo>
                <a:lnTo>
                  <a:pt x="0" y="5093"/>
                </a:lnTo>
                <a:lnTo>
                  <a:pt x="3860" y="876"/>
                </a:lnTo>
                <a:lnTo>
                  <a:pt x="1632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 rot="5400000">
            <a:off x="8946652" y="4302292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 rot="5400000">
            <a:off x="8574530" y="626445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 rot="-5400000">
            <a:off x="8862593" y="3071052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1"/>
          <p:cNvSpPr/>
          <p:nvPr/>
        </p:nvSpPr>
        <p:spPr>
          <a:xfrm>
            <a:off x="381333" y="3749054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1"/>
          <p:cNvSpPr/>
          <p:nvPr/>
        </p:nvSpPr>
        <p:spPr>
          <a:xfrm rot="10800000">
            <a:off x="423477" y="2307278"/>
            <a:ext cx="152065" cy="200678"/>
          </a:xfrm>
          <a:custGeom>
            <a:avLst/>
            <a:gdLst/>
            <a:ahLst/>
            <a:cxnLst/>
            <a:rect l="l" t="t" r="r" b="b"/>
            <a:pathLst>
              <a:path w="3860" h="5094" extrusionOk="0">
                <a:moveTo>
                  <a:pt x="1632" y="1"/>
                </a:moveTo>
                <a:lnTo>
                  <a:pt x="0" y="5093"/>
                </a:lnTo>
                <a:lnTo>
                  <a:pt x="3860" y="876"/>
                </a:lnTo>
                <a:lnTo>
                  <a:pt x="1632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1"/>
          <p:cNvSpPr/>
          <p:nvPr/>
        </p:nvSpPr>
        <p:spPr>
          <a:xfrm rot="10800000">
            <a:off x="333975" y="3934390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1"/>
          <p:cNvSpPr/>
          <p:nvPr/>
        </p:nvSpPr>
        <p:spPr>
          <a:xfrm rot="10800000">
            <a:off x="123120" y="3096599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1"/>
          <p:cNvSpPr/>
          <p:nvPr/>
        </p:nvSpPr>
        <p:spPr>
          <a:xfrm rot="10800000">
            <a:off x="123118" y="1647906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1"/>
          <p:cNvSpPr/>
          <p:nvPr/>
        </p:nvSpPr>
        <p:spPr>
          <a:xfrm rot="10800000">
            <a:off x="575543" y="762911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1"/>
          <p:cNvSpPr/>
          <p:nvPr/>
        </p:nvSpPr>
        <p:spPr>
          <a:xfrm>
            <a:off x="480133" y="1341029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1"/>
          <p:cNvSpPr/>
          <p:nvPr/>
        </p:nvSpPr>
        <p:spPr>
          <a:xfrm>
            <a:off x="317483" y="3155971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1"/>
          <p:cNvSpPr/>
          <p:nvPr/>
        </p:nvSpPr>
        <p:spPr>
          <a:xfrm>
            <a:off x="373925" y="361770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80" y="0"/>
                  <a:pt x="1" y="100"/>
                  <a:pt x="1" y="199"/>
                </a:cubicBezTo>
                <a:cubicBezTo>
                  <a:pt x="1" y="319"/>
                  <a:pt x="80" y="398"/>
                  <a:pt x="200" y="398"/>
                </a:cubicBezTo>
                <a:cubicBezTo>
                  <a:pt x="319" y="398"/>
                  <a:pt x="399" y="319"/>
                  <a:pt x="399" y="199"/>
                </a:cubicBezTo>
                <a:cubicBezTo>
                  <a:pt x="399" y="100"/>
                  <a:pt x="319" y="0"/>
                  <a:pt x="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1"/>
          <p:cNvSpPr/>
          <p:nvPr/>
        </p:nvSpPr>
        <p:spPr>
          <a:xfrm>
            <a:off x="575557" y="2740935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1"/>
          <p:cNvSpPr/>
          <p:nvPr/>
        </p:nvSpPr>
        <p:spPr>
          <a:xfrm>
            <a:off x="8607257" y="1366123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1"/>
          <p:cNvSpPr/>
          <p:nvPr/>
        </p:nvSpPr>
        <p:spPr>
          <a:xfrm rot="10800000">
            <a:off x="8734524" y="3438999"/>
            <a:ext cx="191263" cy="162268"/>
          </a:xfrm>
          <a:custGeom>
            <a:avLst/>
            <a:gdLst/>
            <a:ahLst/>
            <a:cxnLst/>
            <a:rect l="l" t="t" r="r" b="b"/>
            <a:pathLst>
              <a:path w="4855" h="4119" extrusionOk="0">
                <a:moveTo>
                  <a:pt x="2984" y="0"/>
                </a:moveTo>
                <a:lnTo>
                  <a:pt x="0" y="4118"/>
                </a:lnTo>
                <a:lnTo>
                  <a:pt x="4854" y="3979"/>
                </a:lnTo>
                <a:lnTo>
                  <a:pt x="298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1"/>
          <p:cNvSpPr/>
          <p:nvPr/>
        </p:nvSpPr>
        <p:spPr>
          <a:xfrm rot="10800000">
            <a:off x="8798818" y="4034911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1"/>
          <p:cNvSpPr/>
          <p:nvPr/>
        </p:nvSpPr>
        <p:spPr>
          <a:xfrm rot="10800000">
            <a:off x="8569018" y="2884286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1"/>
          <p:cNvSpPr/>
          <p:nvPr/>
        </p:nvSpPr>
        <p:spPr>
          <a:xfrm>
            <a:off x="9019333" y="1739421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1"/>
          <p:cNvSpPr/>
          <p:nvPr/>
        </p:nvSpPr>
        <p:spPr>
          <a:xfrm>
            <a:off x="8629909" y="2101571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1"/>
          <p:cNvSpPr/>
          <p:nvPr/>
        </p:nvSpPr>
        <p:spPr>
          <a:xfrm>
            <a:off x="8971405" y="2626431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1"/>
          <p:cNvSpPr/>
          <p:nvPr/>
        </p:nvSpPr>
        <p:spPr>
          <a:xfrm>
            <a:off x="8734983" y="672921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1"/>
          <p:cNvSpPr/>
          <p:nvPr/>
        </p:nvSpPr>
        <p:spPr>
          <a:xfrm rot="10800000">
            <a:off x="3918216" y="499748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1"/>
          <p:cNvSpPr/>
          <p:nvPr/>
        </p:nvSpPr>
        <p:spPr>
          <a:xfrm rot="10800000">
            <a:off x="7175100" y="4746036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1"/>
          <p:cNvSpPr/>
          <p:nvPr/>
        </p:nvSpPr>
        <p:spPr>
          <a:xfrm rot="10800000">
            <a:off x="8078224" y="4948152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1"/>
          <p:cNvSpPr/>
          <p:nvPr/>
        </p:nvSpPr>
        <p:spPr>
          <a:xfrm>
            <a:off x="410483" y="4422449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1"/>
          <p:cNvSpPr/>
          <p:nvPr/>
        </p:nvSpPr>
        <p:spPr>
          <a:xfrm>
            <a:off x="2777816" y="4806290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1"/>
          <p:cNvSpPr/>
          <p:nvPr/>
        </p:nvSpPr>
        <p:spPr>
          <a:xfrm>
            <a:off x="8671296" y="4674441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1"/>
          <p:cNvSpPr/>
          <p:nvPr/>
        </p:nvSpPr>
        <p:spPr>
          <a:xfrm>
            <a:off x="5904276" y="4638630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1"/>
          <p:cNvSpPr/>
          <p:nvPr/>
        </p:nvSpPr>
        <p:spPr>
          <a:xfrm>
            <a:off x="1906071" y="4730879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1"/>
          <p:cNvSpPr/>
          <p:nvPr/>
        </p:nvSpPr>
        <p:spPr>
          <a:xfrm rot="10800000">
            <a:off x="1184066" y="3882485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1"/>
          <p:cNvSpPr/>
          <p:nvPr/>
        </p:nvSpPr>
        <p:spPr>
          <a:xfrm rot="10800000">
            <a:off x="519748" y="4086793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1"/>
          <p:cNvSpPr/>
          <p:nvPr/>
        </p:nvSpPr>
        <p:spPr>
          <a:xfrm rot="10800000">
            <a:off x="8955473" y="4112543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1"/>
          <p:cNvSpPr/>
          <p:nvPr/>
        </p:nvSpPr>
        <p:spPr>
          <a:xfrm>
            <a:off x="5357218" y="-13832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1"/>
          <p:cNvSpPr/>
          <p:nvPr/>
        </p:nvSpPr>
        <p:spPr>
          <a:xfrm>
            <a:off x="2100333" y="236379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1"/>
          <p:cNvSpPr/>
          <p:nvPr/>
        </p:nvSpPr>
        <p:spPr>
          <a:xfrm>
            <a:off x="1258259" y="96521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1"/>
          <p:cNvSpPr/>
          <p:nvPr/>
        </p:nvSpPr>
        <p:spPr>
          <a:xfrm rot="10800000">
            <a:off x="8839370" y="490499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1"/>
          <p:cNvSpPr/>
          <p:nvPr/>
        </p:nvSpPr>
        <p:spPr>
          <a:xfrm rot="10800000">
            <a:off x="6398368" y="145856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1"/>
          <p:cNvSpPr/>
          <p:nvPr/>
        </p:nvSpPr>
        <p:spPr>
          <a:xfrm rot="10800000">
            <a:off x="652225" y="277665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1"/>
          <p:cNvSpPr/>
          <p:nvPr/>
        </p:nvSpPr>
        <p:spPr>
          <a:xfrm rot="10800000">
            <a:off x="3355780" y="347986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1"/>
          <p:cNvSpPr/>
          <p:nvPr/>
        </p:nvSpPr>
        <p:spPr>
          <a:xfrm rot="10800000">
            <a:off x="7063550" y="419552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1"/>
          <p:cNvSpPr/>
          <p:nvPr/>
        </p:nvSpPr>
        <p:spPr>
          <a:xfrm>
            <a:off x="7766568" y="834543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1"/>
          <p:cNvSpPr/>
          <p:nvPr/>
        </p:nvSpPr>
        <p:spPr>
          <a:xfrm>
            <a:off x="8803433" y="944896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1"/>
          <p:cNvSpPr/>
          <p:nvPr/>
        </p:nvSpPr>
        <p:spPr>
          <a:xfrm>
            <a:off x="367708" y="919146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"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2"/>
          <p:cNvSpPr/>
          <p:nvPr/>
        </p:nvSpPr>
        <p:spPr>
          <a:xfrm>
            <a:off x="8594359" y="789811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2"/>
          <p:cNvSpPr/>
          <p:nvPr/>
        </p:nvSpPr>
        <p:spPr>
          <a:xfrm rot="10800000">
            <a:off x="8774646" y="3043944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2"/>
          <p:cNvSpPr/>
          <p:nvPr/>
        </p:nvSpPr>
        <p:spPr>
          <a:xfrm rot="10800000">
            <a:off x="8609150" y="1415887"/>
            <a:ext cx="137173" cy="117594"/>
          </a:xfrm>
          <a:custGeom>
            <a:avLst/>
            <a:gdLst/>
            <a:ahLst/>
            <a:cxnLst/>
            <a:rect l="l" t="t" r="r" b="b"/>
            <a:pathLst>
              <a:path w="3482" h="2985" extrusionOk="0">
                <a:moveTo>
                  <a:pt x="756" y="0"/>
                </a:moveTo>
                <a:lnTo>
                  <a:pt x="0" y="2487"/>
                </a:lnTo>
                <a:lnTo>
                  <a:pt x="3481" y="2984"/>
                </a:lnTo>
                <a:lnTo>
                  <a:pt x="7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2"/>
          <p:cNvSpPr/>
          <p:nvPr/>
        </p:nvSpPr>
        <p:spPr>
          <a:xfrm rot="10800000">
            <a:off x="8514553" y="4393199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2"/>
          <p:cNvSpPr/>
          <p:nvPr/>
        </p:nvSpPr>
        <p:spPr>
          <a:xfrm rot="10800000">
            <a:off x="8686808" y="1783574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2"/>
          <p:cNvSpPr/>
          <p:nvPr/>
        </p:nvSpPr>
        <p:spPr>
          <a:xfrm>
            <a:off x="9022645" y="2154532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2"/>
          <p:cNvSpPr/>
          <p:nvPr/>
        </p:nvSpPr>
        <p:spPr>
          <a:xfrm>
            <a:off x="8545298" y="3617072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2"/>
          <p:cNvSpPr/>
          <p:nvPr/>
        </p:nvSpPr>
        <p:spPr>
          <a:xfrm>
            <a:off x="8480410" y="2840959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32"/>
          <p:cNvSpPr/>
          <p:nvPr/>
        </p:nvSpPr>
        <p:spPr>
          <a:xfrm>
            <a:off x="8463999" y="4035372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32"/>
          <p:cNvSpPr/>
          <p:nvPr/>
        </p:nvSpPr>
        <p:spPr>
          <a:xfrm>
            <a:off x="8744609" y="3986211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2"/>
          <p:cNvSpPr/>
          <p:nvPr/>
        </p:nvSpPr>
        <p:spPr>
          <a:xfrm rot="10800000">
            <a:off x="8160074" y="493463"/>
            <a:ext cx="251576" cy="142649"/>
          </a:xfrm>
          <a:custGeom>
            <a:avLst/>
            <a:gdLst/>
            <a:ahLst/>
            <a:cxnLst/>
            <a:rect l="l" t="t" r="r" b="b"/>
            <a:pathLst>
              <a:path w="6386" h="3621" extrusionOk="0">
                <a:moveTo>
                  <a:pt x="0" y="0"/>
                </a:moveTo>
                <a:lnTo>
                  <a:pt x="617" y="3621"/>
                </a:lnTo>
                <a:lnTo>
                  <a:pt x="6386" y="2129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2"/>
          <p:cNvSpPr/>
          <p:nvPr/>
        </p:nvSpPr>
        <p:spPr>
          <a:xfrm>
            <a:off x="8831386" y="1265693"/>
            <a:ext cx="191263" cy="162268"/>
          </a:xfrm>
          <a:custGeom>
            <a:avLst/>
            <a:gdLst/>
            <a:ahLst/>
            <a:cxnLst/>
            <a:rect l="l" t="t" r="r" b="b"/>
            <a:pathLst>
              <a:path w="4855" h="4119" extrusionOk="0">
                <a:moveTo>
                  <a:pt x="2984" y="0"/>
                </a:moveTo>
                <a:lnTo>
                  <a:pt x="0" y="4118"/>
                </a:lnTo>
                <a:lnTo>
                  <a:pt x="4854" y="3979"/>
                </a:lnTo>
                <a:lnTo>
                  <a:pt x="298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2"/>
          <p:cNvSpPr/>
          <p:nvPr/>
        </p:nvSpPr>
        <p:spPr>
          <a:xfrm>
            <a:off x="8831385" y="724658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2"/>
          <p:cNvSpPr/>
          <p:nvPr/>
        </p:nvSpPr>
        <p:spPr>
          <a:xfrm>
            <a:off x="6354981" y="210729"/>
            <a:ext cx="152065" cy="200678"/>
          </a:xfrm>
          <a:custGeom>
            <a:avLst/>
            <a:gdLst/>
            <a:ahLst/>
            <a:cxnLst/>
            <a:rect l="l" t="t" r="r" b="b"/>
            <a:pathLst>
              <a:path w="3860" h="5094" extrusionOk="0">
                <a:moveTo>
                  <a:pt x="1632" y="1"/>
                </a:moveTo>
                <a:lnTo>
                  <a:pt x="0" y="5093"/>
                </a:lnTo>
                <a:lnTo>
                  <a:pt x="3860" y="876"/>
                </a:lnTo>
                <a:lnTo>
                  <a:pt x="1632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2"/>
          <p:cNvSpPr/>
          <p:nvPr/>
        </p:nvSpPr>
        <p:spPr>
          <a:xfrm>
            <a:off x="1266052" y="331816"/>
            <a:ext cx="137173" cy="117594"/>
          </a:xfrm>
          <a:custGeom>
            <a:avLst/>
            <a:gdLst/>
            <a:ahLst/>
            <a:cxnLst/>
            <a:rect l="l" t="t" r="r" b="b"/>
            <a:pathLst>
              <a:path w="3482" h="2985" extrusionOk="0">
                <a:moveTo>
                  <a:pt x="756" y="0"/>
                </a:moveTo>
                <a:lnTo>
                  <a:pt x="0" y="2487"/>
                </a:lnTo>
                <a:lnTo>
                  <a:pt x="3481" y="2984"/>
                </a:lnTo>
                <a:lnTo>
                  <a:pt x="7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2"/>
          <p:cNvSpPr/>
          <p:nvPr/>
        </p:nvSpPr>
        <p:spPr>
          <a:xfrm>
            <a:off x="7936301" y="173074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2"/>
          <p:cNvSpPr/>
          <p:nvPr/>
        </p:nvSpPr>
        <p:spPr>
          <a:xfrm>
            <a:off x="269927" y="856313"/>
            <a:ext cx="280611" cy="73708"/>
          </a:xfrm>
          <a:custGeom>
            <a:avLst/>
            <a:gdLst/>
            <a:ahLst/>
            <a:cxnLst/>
            <a:rect l="l" t="t" r="r" b="b"/>
            <a:pathLst>
              <a:path w="7123" h="1871" extrusionOk="0">
                <a:moveTo>
                  <a:pt x="7122" y="0"/>
                </a:moveTo>
                <a:lnTo>
                  <a:pt x="1" y="538"/>
                </a:lnTo>
                <a:lnTo>
                  <a:pt x="7043" y="1870"/>
                </a:lnTo>
                <a:lnTo>
                  <a:pt x="71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32"/>
          <p:cNvSpPr/>
          <p:nvPr/>
        </p:nvSpPr>
        <p:spPr>
          <a:xfrm>
            <a:off x="3636580" y="150764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32"/>
          <p:cNvSpPr/>
          <p:nvPr/>
        </p:nvSpPr>
        <p:spPr>
          <a:xfrm>
            <a:off x="5879851" y="74299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2"/>
          <p:cNvSpPr/>
          <p:nvPr/>
        </p:nvSpPr>
        <p:spPr>
          <a:xfrm>
            <a:off x="2227037" y="488242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2"/>
          <p:cNvSpPr/>
          <p:nvPr/>
        </p:nvSpPr>
        <p:spPr>
          <a:xfrm>
            <a:off x="491072" y="1369708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2"/>
          <p:cNvSpPr/>
          <p:nvPr/>
        </p:nvSpPr>
        <p:spPr>
          <a:xfrm>
            <a:off x="794893" y="1093044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2"/>
          <p:cNvSpPr/>
          <p:nvPr/>
        </p:nvSpPr>
        <p:spPr>
          <a:xfrm rot="10800000">
            <a:off x="639834" y="464213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2"/>
          <p:cNvSpPr/>
          <p:nvPr/>
        </p:nvSpPr>
        <p:spPr>
          <a:xfrm rot="10800000">
            <a:off x="7698137" y="139888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2"/>
          <p:cNvSpPr/>
          <p:nvPr/>
        </p:nvSpPr>
        <p:spPr>
          <a:xfrm rot="10800000">
            <a:off x="4138959" y="411413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2"/>
          <p:cNvSpPr/>
          <p:nvPr/>
        </p:nvSpPr>
        <p:spPr>
          <a:xfrm>
            <a:off x="3584836" y="4624029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2"/>
          <p:cNvSpPr/>
          <p:nvPr/>
        </p:nvSpPr>
        <p:spPr>
          <a:xfrm rot="10800000">
            <a:off x="2369552" y="4935500"/>
            <a:ext cx="191263" cy="162268"/>
          </a:xfrm>
          <a:custGeom>
            <a:avLst/>
            <a:gdLst/>
            <a:ahLst/>
            <a:cxnLst/>
            <a:rect l="l" t="t" r="r" b="b"/>
            <a:pathLst>
              <a:path w="4855" h="4119" extrusionOk="0">
                <a:moveTo>
                  <a:pt x="2984" y="0"/>
                </a:moveTo>
                <a:lnTo>
                  <a:pt x="0" y="4118"/>
                </a:lnTo>
                <a:lnTo>
                  <a:pt x="4854" y="3979"/>
                </a:lnTo>
                <a:lnTo>
                  <a:pt x="298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32"/>
          <p:cNvSpPr/>
          <p:nvPr/>
        </p:nvSpPr>
        <p:spPr>
          <a:xfrm rot="10800000">
            <a:off x="8821185" y="5323012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2"/>
          <p:cNvSpPr/>
          <p:nvPr/>
        </p:nvSpPr>
        <p:spPr>
          <a:xfrm rot="10800000">
            <a:off x="7582913" y="4894419"/>
            <a:ext cx="180272" cy="145801"/>
          </a:xfrm>
          <a:custGeom>
            <a:avLst/>
            <a:gdLst/>
            <a:ahLst/>
            <a:cxnLst/>
            <a:rect l="l" t="t" r="r" b="b"/>
            <a:pathLst>
              <a:path w="4576" h="3701" extrusionOk="0">
                <a:moveTo>
                  <a:pt x="199" y="0"/>
                </a:moveTo>
                <a:lnTo>
                  <a:pt x="0" y="1512"/>
                </a:lnTo>
                <a:lnTo>
                  <a:pt x="4575" y="3700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2"/>
          <p:cNvSpPr/>
          <p:nvPr/>
        </p:nvSpPr>
        <p:spPr>
          <a:xfrm rot="10800000">
            <a:off x="487053" y="4657378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2"/>
          <p:cNvSpPr/>
          <p:nvPr/>
        </p:nvSpPr>
        <p:spPr>
          <a:xfrm rot="10800000">
            <a:off x="5516703" y="4611624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2"/>
          <p:cNvSpPr/>
          <p:nvPr/>
        </p:nvSpPr>
        <p:spPr>
          <a:xfrm rot="10800000">
            <a:off x="7699678" y="4347116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2"/>
          <p:cNvSpPr/>
          <p:nvPr/>
        </p:nvSpPr>
        <p:spPr>
          <a:xfrm>
            <a:off x="1330237" y="4991959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2"/>
          <p:cNvSpPr/>
          <p:nvPr/>
        </p:nvSpPr>
        <p:spPr>
          <a:xfrm>
            <a:off x="8770637" y="4942647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2"/>
          <p:cNvSpPr/>
          <p:nvPr/>
        </p:nvSpPr>
        <p:spPr>
          <a:xfrm>
            <a:off x="246378" y="3645621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80" y="0"/>
                  <a:pt x="1" y="100"/>
                  <a:pt x="1" y="199"/>
                </a:cubicBezTo>
                <a:cubicBezTo>
                  <a:pt x="1" y="319"/>
                  <a:pt x="80" y="398"/>
                  <a:pt x="200" y="398"/>
                </a:cubicBezTo>
                <a:cubicBezTo>
                  <a:pt x="319" y="398"/>
                  <a:pt x="399" y="319"/>
                  <a:pt x="399" y="199"/>
                </a:cubicBezTo>
                <a:cubicBezTo>
                  <a:pt x="399" y="100"/>
                  <a:pt x="319" y="0"/>
                  <a:pt x="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2"/>
          <p:cNvSpPr/>
          <p:nvPr/>
        </p:nvSpPr>
        <p:spPr>
          <a:xfrm rot="10800000">
            <a:off x="92247" y="376674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2"/>
          <p:cNvSpPr/>
          <p:nvPr/>
        </p:nvSpPr>
        <p:spPr>
          <a:xfrm rot="10800000">
            <a:off x="183299" y="3042138"/>
            <a:ext cx="251576" cy="142649"/>
          </a:xfrm>
          <a:custGeom>
            <a:avLst/>
            <a:gdLst/>
            <a:ahLst/>
            <a:cxnLst/>
            <a:rect l="l" t="t" r="r" b="b"/>
            <a:pathLst>
              <a:path w="6386" h="3621" extrusionOk="0">
                <a:moveTo>
                  <a:pt x="0" y="0"/>
                </a:moveTo>
                <a:lnTo>
                  <a:pt x="617" y="3621"/>
                </a:lnTo>
                <a:lnTo>
                  <a:pt x="6386" y="2129"/>
                </a:lnTo>
                <a:lnTo>
                  <a:pt x="0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2"/>
          <p:cNvSpPr/>
          <p:nvPr/>
        </p:nvSpPr>
        <p:spPr>
          <a:xfrm rot="10800000">
            <a:off x="470813" y="4451352"/>
            <a:ext cx="280611" cy="73708"/>
          </a:xfrm>
          <a:custGeom>
            <a:avLst/>
            <a:gdLst/>
            <a:ahLst/>
            <a:cxnLst/>
            <a:rect l="l" t="t" r="r" b="b"/>
            <a:pathLst>
              <a:path w="7123" h="1871" extrusionOk="0">
                <a:moveTo>
                  <a:pt x="7122" y="0"/>
                </a:moveTo>
                <a:lnTo>
                  <a:pt x="1" y="538"/>
                </a:lnTo>
                <a:lnTo>
                  <a:pt x="7043" y="1870"/>
                </a:lnTo>
                <a:lnTo>
                  <a:pt x="71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2"/>
          <p:cNvSpPr/>
          <p:nvPr/>
        </p:nvSpPr>
        <p:spPr>
          <a:xfrm rot="10800000">
            <a:off x="290563" y="2085882"/>
            <a:ext cx="180272" cy="145801"/>
          </a:xfrm>
          <a:custGeom>
            <a:avLst/>
            <a:gdLst/>
            <a:ahLst/>
            <a:cxnLst/>
            <a:rect l="l" t="t" r="r" b="b"/>
            <a:pathLst>
              <a:path w="4576" h="3701" extrusionOk="0">
                <a:moveTo>
                  <a:pt x="199" y="0"/>
                </a:moveTo>
                <a:lnTo>
                  <a:pt x="0" y="1512"/>
                </a:lnTo>
                <a:lnTo>
                  <a:pt x="4575" y="3700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2"/>
          <p:cNvSpPr/>
          <p:nvPr/>
        </p:nvSpPr>
        <p:spPr>
          <a:xfrm rot="10800000">
            <a:off x="403308" y="3904274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2"/>
          <p:cNvSpPr/>
          <p:nvPr/>
        </p:nvSpPr>
        <p:spPr>
          <a:xfrm rot="10800000">
            <a:off x="162953" y="4146428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2"/>
          <p:cNvSpPr/>
          <p:nvPr/>
        </p:nvSpPr>
        <p:spPr>
          <a:xfrm>
            <a:off x="269923" y="4805567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2"/>
          <p:cNvSpPr/>
          <p:nvPr/>
        </p:nvSpPr>
        <p:spPr>
          <a:xfrm>
            <a:off x="175934" y="1690199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2"/>
          <p:cNvSpPr/>
          <p:nvPr/>
        </p:nvSpPr>
        <p:spPr>
          <a:xfrm>
            <a:off x="85835" y="2415209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2"/>
          <p:cNvSpPr/>
          <p:nvPr/>
        </p:nvSpPr>
        <p:spPr>
          <a:xfrm>
            <a:off x="300472" y="3781161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2"/>
          <p:cNvSpPr/>
          <p:nvPr/>
        </p:nvSpPr>
        <p:spPr>
          <a:xfrm>
            <a:off x="434885" y="1213084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3"/>
          <p:cNvSpPr/>
          <p:nvPr/>
        </p:nvSpPr>
        <p:spPr>
          <a:xfrm>
            <a:off x="8499508" y="3446385"/>
            <a:ext cx="23546" cy="2354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80" y="0"/>
                  <a:pt x="1" y="100"/>
                  <a:pt x="1" y="199"/>
                </a:cubicBezTo>
                <a:cubicBezTo>
                  <a:pt x="1" y="319"/>
                  <a:pt x="80" y="398"/>
                  <a:pt x="200" y="398"/>
                </a:cubicBezTo>
                <a:cubicBezTo>
                  <a:pt x="319" y="398"/>
                  <a:pt x="399" y="319"/>
                  <a:pt x="399" y="199"/>
                </a:cubicBezTo>
                <a:cubicBezTo>
                  <a:pt x="399" y="100"/>
                  <a:pt x="319" y="0"/>
                  <a:pt x="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3"/>
          <p:cNvSpPr/>
          <p:nvPr/>
        </p:nvSpPr>
        <p:spPr>
          <a:xfrm>
            <a:off x="124564" y="1681301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3"/>
          <p:cNvSpPr/>
          <p:nvPr/>
        </p:nvSpPr>
        <p:spPr>
          <a:xfrm>
            <a:off x="5241800" y="55121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3"/>
          <p:cNvSpPr/>
          <p:nvPr/>
        </p:nvSpPr>
        <p:spPr>
          <a:xfrm>
            <a:off x="1984915" y="305331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3"/>
          <p:cNvSpPr/>
          <p:nvPr/>
        </p:nvSpPr>
        <p:spPr>
          <a:xfrm>
            <a:off x="1142842" y="165474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3"/>
          <p:cNvSpPr/>
          <p:nvPr/>
        </p:nvSpPr>
        <p:spPr>
          <a:xfrm rot="10800000">
            <a:off x="251831" y="3754177"/>
            <a:ext cx="191263" cy="162268"/>
          </a:xfrm>
          <a:custGeom>
            <a:avLst/>
            <a:gdLst/>
            <a:ahLst/>
            <a:cxnLst/>
            <a:rect l="l" t="t" r="r" b="b"/>
            <a:pathLst>
              <a:path w="4855" h="4119" extrusionOk="0">
                <a:moveTo>
                  <a:pt x="2984" y="0"/>
                </a:moveTo>
                <a:lnTo>
                  <a:pt x="0" y="4118"/>
                </a:lnTo>
                <a:lnTo>
                  <a:pt x="4854" y="3979"/>
                </a:lnTo>
                <a:lnTo>
                  <a:pt x="298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3"/>
          <p:cNvSpPr/>
          <p:nvPr/>
        </p:nvSpPr>
        <p:spPr>
          <a:xfrm rot="10800000">
            <a:off x="316125" y="4350088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3"/>
          <p:cNvSpPr/>
          <p:nvPr/>
        </p:nvSpPr>
        <p:spPr>
          <a:xfrm rot="10800000">
            <a:off x="8723952" y="559451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3"/>
          <p:cNvSpPr/>
          <p:nvPr/>
        </p:nvSpPr>
        <p:spPr>
          <a:xfrm rot="10800000">
            <a:off x="6282950" y="214809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3"/>
          <p:cNvSpPr/>
          <p:nvPr/>
        </p:nvSpPr>
        <p:spPr>
          <a:xfrm rot="10800000">
            <a:off x="4123783" y="2063930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3"/>
          <p:cNvSpPr/>
          <p:nvPr/>
        </p:nvSpPr>
        <p:spPr>
          <a:xfrm rot="10800000">
            <a:off x="2767434" y="4770731"/>
            <a:ext cx="152065" cy="200678"/>
          </a:xfrm>
          <a:custGeom>
            <a:avLst/>
            <a:gdLst/>
            <a:ahLst/>
            <a:cxnLst/>
            <a:rect l="l" t="t" r="r" b="b"/>
            <a:pathLst>
              <a:path w="3860" h="5094" extrusionOk="0">
                <a:moveTo>
                  <a:pt x="1632" y="1"/>
                </a:moveTo>
                <a:lnTo>
                  <a:pt x="0" y="5093"/>
                </a:lnTo>
                <a:lnTo>
                  <a:pt x="3860" y="876"/>
                </a:lnTo>
                <a:lnTo>
                  <a:pt x="1632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3"/>
          <p:cNvSpPr/>
          <p:nvPr/>
        </p:nvSpPr>
        <p:spPr>
          <a:xfrm rot="10800000">
            <a:off x="7871255" y="4732727"/>
            <a:ext cx="137173" cy="117594"/>
          </a:xfrm>
          <a:custGeom>
            <a:avLst/>
            <a:gdLst/>
            <a:ahLst/>
            <a:cxnLst/>
            <a:rect l="l" t="t" r="r" b="b"/>
            <a:pathLst>
              <a:path w="3482" h="2985" extrusionOk="0">
                <a:moveTo>
                  <a:pt x="756" y="0"/>
                </a:moveTo>
                <a:lnTo>
                  <a:pt x="0" y="2487"/>
                </a:lnTo>
                <a:lnTo>
                  <a:pt x="3481" y="2984"/>
                </a:lnTo>
                <a:lnTo>
                  <a:pt x="7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3"/>
          <p:cNvSpPr/>
          <p:nvPr/>
        </p:nvSpPr>
        <p:spPr>
          <a:xfrm rot="10800000">
            <a:off x="8436428" y="2842902"/>
            <a:ext cx="251576" cy="142649"/>
          </a:xfrm>
          <a:custGeom>
            <a:avLst/>
            <a:gdLst/>
            <a:ahLst/>
            <a:cxnLst/>
            <a:rect l="l" t="t" r="r" b="b"/>
            <a:pathLst>
              <a:path w="6386" h="3621" extrusionOk="0">
                <a:moveTo>
                  <a:pt x="0" y="0"/>
                </a:moveTo>
                <a:lnTo>
                  <a:pt x="617" y="3621"/>
                </a:lnTo>
                <a:lnTo>
                  <a:pt x="6386" y="2129"/>
                </a:lnTo>
                <a:lnTo>
                  <a:pt x="0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3"/>
          <p:cNvSpPr/>
          <p:nvPr/>
        </p:nvSpPr>
        <p:spPr>
          <a:xfrm rot="10800000">
            <a:off x="1057607" y="4872639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3"/>
          <p:cNvSpPr/>
          <p:nvPr/>
        </p:nvSpPr>
        <p:spPr>
          <a:xfrm rot="10800000">
            <a:off x="8723943" y="4252117"/>
            <a:ext cx="280611" cy="73708"/>
          </a:xfrm>
          <a:custGeom>
            <a:avLst/>
            <a:gdLst/>
            <a:ahLst/>
            <a:cxnLst/>
            <a:rect l="l" t="t" r="r" b="b"/>
            <a:pathLst>
              <a:path w="7123" h="1871" extrusionOk="0">
                <a:moveTo>
                  <a:pt x="7122" y="0"/>
                </a:moveTo>
                <a:lnTo>
                  <a:pt x="1" y="538"/>
                </a:lnTo>
                <a:lnTo>
                  <a:pt x="7043" y="1870"/>
                </a:lnTo>
                <a:lnTo>
                  <a:pt x="71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3"/>
          <p:cNvSpPr/>
          <p:nvPr/>
        </p:nvSpPr>
        <p:spPr>
          <a:xfrm rot="10800000">
            <a:off x="8543693" y="1886646"/>
            <a:ext cx="180272" cy="145801"/>
          </a:xfrm>
          <a:custGeom>
            <a:avLst/>
            <a:gdLst/>
            <a:ahLst/>
            <a:cxnLst/>
            <a:rect l="l" t="t" r="r" b="b"/>
            <a:pathLst>
              <a:path w="4576" h="3701" extrusionOk="0">
                <a:moveTo>
                  <a:pt x="199" y="0"/>
                </a:moveTo>
                <a:lnTo>
                  <a:pt x="0" y="1512"/>
                </a:lnTo>
                <a:lnTo>
                  <a:pt x="4575" y="3700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3"/>
          <p:cNvSpPr/>
          <p:nvPr/>
        </p:nvSpPr>
        <p:spPr>
          <a:xfrm rot="10800000">
            <a:off x="536808" y="346618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3"/>
          <p:cNvSpPr/>
          <p:nvPr/>
        </p:nvSpPr>
        <p:spPr>
          <a:xfrm rot="10800000">
            <a:off x="5500727" y="4850314"/>
            <a:ext cx="137173" cy="181059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3"/>
          <p:cNvSpPr/>
          <p:nvPr/>
        </p:nvSpPr>
        <p:spPr>
          <a:xfrm rot="10800000">
            <a:off x="3114057" y="4971414"/>
            <a:ext cx="280571" cy="136425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3"/>
          <p:cNvSpPr/>
          <p:nvPr/>
        </p:nvSpPr>
        <p:spPr>
          <a:xfrm rot="10800000">
            <a:off x="6836600" y="4552034"/>
            <a:ext cx="210842" cy="141861"/>
          </a:xfrm>
          <a:custGeom>
            <a:avLst/>
            <a:gdLst/>
            <a:ahLst/>
            <a:cxnLst/>
            <a:rect l="l" t="t" r="r" b="b"/>
            <a:pathLst>
              <a:path w="5352" h="3601" extrusionOk="0">
                <a:moveTo>
                  <a:pt x="1" y="0"/>
                </a:moveTo>
                <a:lnTo>
                  <a:pt x="3860" y="3601"/>
                </a:lnTo>
                <a:lnTo>
                  <a:pt x="5352" y="1114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3"/>
          <p:cNvSpPr/>
          <p:nvPr/>
        </p:nvSpPr>
        <p:spPr>
          <a:xfrm rot="10800000">
            <a:off x="86325" y="3199463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3"/>
          <p:cNvSpPr/>
          <p:nvPr/>
        </p:nvSpPr>
        <p:spPr>
          <a:xfrm rot="10800000">
            <a:off x="8656437" y="3705038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3"/>
          <p:cNvSpPr/>
          <p:nvPr/>
        </p:nvSpPr>
        <p:spPr>
          <a:xfrm rot="10800000">
            <a:off x="3240362" y="416938"/>
            <a:ext cx="126970" cy="107391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3"/>
          <p:cNvSpPr/>
          <p:nvPr/>
        </p:nvSpPr>
        <p:spPr>
          <a:xfrm rot="10800000">
            <a:off x="8416082" y="3947193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3"/>
          <p:cNvSpPr/>
          <p:nvPr/>
        </p:nvSpPr>
        <p:spPr>
          <a:xfrm rot="10800000">
            <a:off x="6948132" y="488505"/>
            <a:ext cx="63505" cy="141901"/>
          </a:xfrm>
          <a:custGeom>
            <a:avLst/>
            <a:gdLst/>
            <a:ahLst/>
            <a:cxnLst/>
            <a:rect l="l" t="t" r="r" b="b"/>
            <a:pathLst>
              <a:path w="1612" h="3602" extrusionOk="0">
                <a:moveTo>
                  <a:pt x="995" y="1"/>
                </a:moveTo>
                <a:lnTo>
                  <a:pt x="0" y="3601"/>
                </a:lnTo>
                <a:lnTo>
                  <a:pt x="1612" y="3482"/>
                </a:lnTo>
                <a:lnTo>
                  <a:pt x="99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3"/>
          <p:cNvSpPr/>
          <p:nvPr/>
        </p:nvSpPr>
        <p:spPr>
          <a:xfrm>
            <a:off x="8523053" y="4606331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3"/>
          <p:cNvSpPr/>
          <p:nvPr/>
        </p:nvSpPr>
        <p:spPr>
          <a:xfrm>
            <a:off x="8429064" y="1490963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3"/>
          <p:cNvSpPr/>
          <p:nvPr/>
        </p:nvSpPr>
        <p:spPr>
          <a:xfrm>
            <a:off x="1464750" y="4931896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3"/>
          <p:cNvSpPr/>
          <p:nvPr/>
        </p:nvSpPr>
        <p:spPr>
          <a:xfrm>
            <a:off x="8338965" y="2215974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3"/>
          <p:cNvSpPr/>
          <p:nvPr/>
        </p:nvSpPr>
        <p:spPr>
          <a:xfrm>
            <a:off x="536640" y="2054599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3"/>
          <p:cNvSpPr/>
          <p:nvPr/>
        </p:nvSpPr>
        <p:spPr>
          <a:xfrm>
            <a:off x="147217" y="2416749"/>
            <a:ext cx="50543" cy="49334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3"/>
          <p:cNvSpPr/>
          <p:nvPr/>
        </p:nvSpPr>
        <p:spPr>
          <a:xfrm>
            <a:off x="488713" y="2941609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33"/>
          <p:cNvSpPr/>
          <p:nvPr/>
        </p:nvSpPr>
        <p:spPr>
          <a:xfrm>
            <a:off x="8553602" y="3581926"/>
            <a:ext cx="50515" cy="49393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3"/>
          <p:cNvSpPr/>
          <p:nvPr/>
        </p:nvSpPr>
        <p:spPr>
          <a:xfrm>
            <a:off x="5023928" y="4659131"/>
            <a:ext cx="111593" cy="111593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3"/>
          <p:cNvSpPr/>
          <p:nvPr/>
        </p:nvSpPr>
        <p:spPr>
          <a:xfrm>
            <a:off x="7651150" y="903496"/>
            <a:ext cx="111593" cy="110353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3"/>
          <p:cNvSpPr/>
          <p:nvPr/>
        </p:nvSpPr>
        <p:spPr>
          <a:xfrm>
            <a:off x="8688015" y="1013849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3"/>
          <p:cNvSpPr/>
          <p:nvPr/>
        </p:nvSpPr>
        <p:spPr>
          <a:xfrm>
            <a:off x="252290" y="988099"/>
            <a:ext cx="63845" cy="62318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uckiest Guy"/>
              <a:buNone/>
              <a:defRPr sz="3000">
                <a:solidFill>
                  <a:schemeClr val="dk1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Medium"/>
              <a:buChar char="●"/>
              <a:defRPr sz="18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●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Medium"/>
              <a:buChar char="○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Medium"/>
              <a:buChar char="■"/>
              <a:defRPr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77" r:id="rId5"/>
    <p:sldLayoutId id="2147483678" r:id="rId6"/>
    <p:sldLayoutId id="214748367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glira/simpleIC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6"/>
          <p:cNvSpPr/>
          <p:nvPr/>
        </p:nvSpPr>
        <p:spPr>
          <a:xfrm>
            <a:off x="2462426" y="4128700"/>
            <a:ext cx="4193195" cy="1199722"/>
          </a:xfrm>
          <a:custGeom>
            <a:avLst/>
            <a:gdLst/>
            <a:ahLst/>
            <a:cxnLst/>
            <a:rect l="l" t="t" r="r" b="b"/>
            <a:pathLst>
              <a:path w="83372" h="23375" extrusionOk="0">
                <a:moveTo>
                  <a:pt x="806" y="17898"/>
                </a:moveTo>
                <a:cubicBezTo>
                  <a:pt x="783" y="17920"/>
                  <a:pt x="760" y="17942"/>
                  <a:pt x="737" y="17964"/>
                </a:cubicBezTo>
                <a:cubicBezTo>
                  <a:pt x="498" y="18262"/>
                  <a:pt x="240" y="18580"/>
                  <a:pt x="1" y="18899"/>
                </a:cubicBezTo>
                <a:cubicBezTo>
                  <a:pt x="263" y="18561"/>
                  <a:pt x="532" y="18227"/>
                  <a:pt x="806" y="17898"/>
                </a:cubicBezTo>
                <a:close/>
                <a:moveTo>
                  <a:pt x="39130" y="0"/>
                </a:moveTo>
                <a:cubicBezTo>
                  <a:pt x="38414" y="199"/>
                  <a:pt x="37717" y="438"/>
                  <a:pt x="37021" y="677"/>
                </a:cubicBezTo>
                <a:cubicBezTo>
                  <a:pt x="32128" y="2388"/>
                  <a:pt x="27572" y="5073"/>
                  <a:pt x="23713" y="8534"/>
                </a:cubicBezTo>
                <a:cubicBezTo>
                  <a:pt x="23832" y="7699"/>
                  <a:pt x="23972" y="6824"/>
                  <a:pt x="24091" y="5968"/>
                </a:cubicBezTo>
                <a:lnTo>
                  <a:pt x="24091" y="5968"/>
                </a:lnTo>
                <a:cubicBezTo>
                  <a:pt x="23494" y="6127"/>
                  <a:pt x="22877" y="6306"/>
                  <a:pt x="22301" y="6505"/>
                </a:cubicBezTo>
                <a:cubicBezTo>
                  <a:pt x="21405" y="6804"/>
                  <a:pt x="20530" y="7122"/>
                  <a:pt x="19695" y="7500"/>
                </a:cubicBezTo>
                <a:cubicBezTo>
                  <a:pt x="18839" y="7858"/>
                  <a:pt x="18004" y="8296"/>
                  <a:pt x="17168" y="8753"/>
                </a:cubicBezTo>
                <a:cubicBezTo>
                  <a:pt x="16631" y="9052"/>
                  <a:pt x="16114" y="9410"/>
                  <a:pt x="15577" y="9748"/>
                </a:cubicBezTo>
                <a:cubicBezTo>
                  <a:pt x="15338" y="9927"/>
                  <a:pt x="15060" y="10106"/>
                  <a:pt x="14821" y="10285"/>
                </a:cubicBezTo>
                <a:cubicBezTo>
                  <a:pt x="14324" y="10643"/>
                  <a:pt x="13826" y="11021"/>
                  <a:pt x="13329" y="11419"/>
                </a:cubicBezTo>
                <a:cubicBezTo>
                  <a:pt x="12593" y="12016"/>
                  <a:pt x="11897" y="12672"/>
                  <a:pt x="11260" y="13329"/>
                </a:cubicBezTo>
                <a:cubicBezTo>
                  <a:pt x="11956" y="11479"/>
                  <a:pt x="12871" y="9708"/>
                  <a:pt x="13985" y="8057"/>
                </a:cubicBezTo>
                <a:lnTo>
                  <a:pt x="13985" y="8057"/>
                </a:lnTo>
                <a:cubicBezTo>
                  <a:pt x="11936" y="8932"/>
                  <a:pt x="9967" y="10006"/>
                  <a:pt x="8097" y="11280"/>
                </a:cubicBezTo>
                <a:cubicBezTo>
                  <a:pt x="7182" y="11896"/>
                  <a:pt x="6287" y="12573"/>
                  <a:pt x="5412" y="13289"/>
                </a:cubicBezTo>
                <a:cubicBezTo>
                  <a:pt x="3734" y="14684"/>
                  <a:pt x="2195" y="16232"/>
                  <a:pt x="806" y="17898"/>
                </a:cubicBezTo>
                <a:lnTo>
                  <a:pt x="806" y="17898"/>
                </a:lnTo>
                <a:cubicBezTo>
                  <a:pt x="3178" y="15656"/>
                  <a:pt x="5955" y="13591"/>
                  <a:pt x="8674" y="11936"/>
                </a:cubicBezTo>
                <a:lnTo>
                  <a:pt x="8674" y="11936"/>
                </a:lnTo>
                <a:cubicBezTo>
                  <a:pt x="7481" y="14104"/>
                  <a:pt x="6824" y="16551"/>
                  <a:pt x="6804" y="18998"/>
                </a:cubicBezTo>
                <a:cubicBezTo>
                  <a:pt x="10822" y="13925"/>
                  <a:pt x="16472" y="10126"/>
                  <a:pt x="22698" y="8276"/>
                </a:cubicBezTo>
                <a:lnTo>
                  <a:pt x="22698" y="8276"/>
                </a:lnTo>
                <a:cubicBezTo>
                  <a:pt x="21724" y="9708"/>
                  <a:pt x="21167" y="11399"/>
                  <a:pt x="21107" y="13090"/>
                </a:cubicBezTo>
                <a:cubicBezTo>
                  <a:pt x="24708" y="8753"/>
                  <a:pt x="29581" y="5511"/>
                  <a:pt x="34952" y="3840"/>
                </a:cubicBezTo>
                <a:lnTo>
                  <a:pt x="34952" y="3840"/>
                </a:lnTo>
                <a:cubicBezTo>
                  <a:pt x="34336" y="5292"/>
                  <a:pt x="33739" y="6784"/>
                  <a:pt x="33102" y="8256"/>
                </a:cubicBezTo>
                <a:cubicBezTo>
                  <a:pt x="37459" y="5809"/>
                  <a:pt x="42432" y="4476"/>
                  <a:pt x="47425" y="4417"/>
                </a:cubicBezTo>
                <a:lnTo>
                  <a:pt x="47425" y="4417"/>
                </a:lnTo>
                <a:cubicBezTo>
                  <a:pt x="45714" y="5650"/>
                  <a:pt x="44282" y="7261"/>
                  <a:pt x="43228" y="9131"/>
                </a:cubicBezTo>
                <a:cubicBezTo>
                  <a:pt x="46030" y="8028"/>
                  <a:pt x="49034" y="7472"/>
                  <a:pt x="52029" y="7472"/>
                </a:cubicBezTo>
                <a:cubicBezTo>
                  <a:pt x="53031" y="7472"/>
                  <a:pt x="54032" y="7534"/>
                  <a:pt x="55024" y="7659"/>
                </a:cubicBezTo>
                <a:cubicBezTo>
                  <a:pt x="54427" y="7997"/>
                  <a:pt x="53870" y="8395"/>
                  <a:pt x="53393" y="8892"/>
                </a:cubicBezTo>
                <a:cubicBezTo>
                  <a:pt x="53545" y="8867"/>
                  <a:pt x="53698" y="8855"/>
                  <a:pt x="53852" y="8855"/>
                </a:cubicBezTo>
                <a:cubicBezTo>
                  <a:pt x="54663" y="8855"/>
                  <a:pt x="55473" y="9196"/>
                  <a:pt x="56058" y="9748"/>
                </a:cubicBezTo>
                <a:cubicBezTo>
                  <a:pt x="54805" y="10424"/>
                  <a:pt x="53612" y="11240"/>
                  <a:pt x="52518" y="12195"/>
                </a:cubicBezTo>
                <a:cubicBezTo>
                  <a:pt x="57988" y="13289"/>
                  <a:pt x="63379" y="14880"/>
                  <a:pt x="68571" y="16949"/>
                </a:cubicBezTo>
                <a:cubicBezTo>
                  <a:pt x="67855" y="16760"/>
                  <a:pt x="67117" y="16667"/>
                  <a:pt x="66378" y="16667"/>
                </a:cubicBezTo>
                <a:cubicBezTo>
                  <a:pt x="64631" y="16667"/>
                  <a:pt x="62883" y="17184"/>
                  <a:pt x="61429" y="18162"/>
                </a:cubicBezTo>
                <a:cubicBezTo>
                  <a:pt x="69028" y="18680"/>
                  <a:pt x="76946" y="19296"/>
                  <a:pt x="83371" y="23374"/>
                </a:cubicBezTo>
                <a:cubicBezTo>
                  <a:pt x="83292" y="22738"/>
                  <a:pt x="83252" y="22081"/>
                  <a:pt x="83172" y="21445"/>
                </a:cubicBezTo>
                <a:cubicBezTo>
                  <a:pt x="83112" y="21047"/>
                  <a:pt x="83093" y="20649"/>
                  <a:pt x="82874" y="20331"/>
                </a:cubicBezTo>
                <a:cubicBezTo>
                  <a:pt x="82794" y="20231"/>
                  <a:pt x="82715" y="20132"/>
                  <a:pt x="82615" y="20052"/>
                </a:cubicBezTo>
                <a:cubicBezTo>
                  <a:pt x="82456" y="19893"/>
                  <a:pt x="82197" y="19794"/>
                  <a:pt x="81979" y="19694"/>
                </a:cubicBezTo>
                <a:cubicBezTo>
                  <a:pt x="81859" y="19654"/>
                  <a:pt x="81760" y="19595"/>
                  <a:pt x="81621" y="19575"/>
                </a:cubicBezTo>
                <a:cubicBezTo>
                  <a:pt x="78318" y="18401"/>
                  <a:pt x="75155" y="16869"/>
                  <a:pt x="72231" y="14980"/>
                </a:cubicBezTo>
                <a:cubicBezTo>
                  <a:pt x="73823" y="14582"/>
                  <a:pt x="75434" y="14204"/>
                  <a:pt x="77025" y="13806"/>
                </a:cubicBezTo>
                <a:cubicBezTo>
                  <a:pt x="74101" y="12394"/>
                  <a:pt x="70978" y="11319"/>
                  <a:pt x="67795" y="10643"/>
                </a:cubicBezTo>
                <a:cubicBezTo>
                  <a:pt x="67238" y="10524"/>
                  <a:pt x="66641" y="10424"/>
                  <a:pt x="66064" y="10325"/>
                </a:cubicBezTo>
                <a:cubicBezTo>
                  <a:pt x="65189" y="10185"/>
                  <a:pt x="64294" y="10046"/>
                  <a:pt x="63419" y="9987"/>
                </a:cubicBezTo>
                <a:cubicBezTo>
                  <a:pt x="64473" y="9390"/>
                  <a:pt x="65567" y="8932"/>
                  <a:pt x="66701" y="8594"/>
                </a:cubicBezTo>
                <a:cubicBezTo>
                  <a:pt x="67855" y="8256"/>
                  <a:pt x="69048" y="8057"/>
                  <a:pt x="70242" y="7997"/>
                </a:cubicBezTo>
                <a:cubicBezTo>
                  <a:pt x="69267" y="7619"/>
                  <a:pt x="68273" y="7321"/>
                  <a:pt x="67278" y="7042"/>
                </a:cubicBezTo>
                <a:lnTo>
                  <a:pt x="66681" y="6903"/>
                </a:lnTo>
                <a:cubicBezTo>
                  <a:pt x="66283" y="6804"/>
                  <a:pt x="65885" y="6724"/>
                  <a:pt x="65468" y="6625"/>
                </a:cubicBezTo>
                <a:cubicBezTo>
                  <a:pt x="65269" y="6565"/>
                  <a:pt x="65070" y="6545"/>
                  <a:pt x="64871" y="6505"/>
                </a:cubicBezTo>
                <a:cubicBezTo>
                  <a:pt x="64055" y="6346"/>
                  <a:pt x="63220" y="6227"/>
                  <a:pt x="62404" y="6147"/>
                </a:cubicBezTo>
                <a:cubicBezTo>
                  <a:pt x="61986" y="6107"/>
                  <a:pt x="61589" y="6048"/>
                  <a:pt x="61171" y="6028"/>
                </a:cubicBezTo>
                <a:cubicBezTo>
                  <a:pt x="60733" y="6008"/>
                  <a:pt x="60335" y="5948"/>
                  <a:pt x="59918" y="5928"/>
                </a:cubicBezTo>
                <a:cubicBezTo>
                  <a:pt x="59301" y="5869"/>
                  <a:pt x="58684" y="5849"/>
                  <a:pt x="58048" y="5829"/>
                </a:cubicBezTo>
                <a:cubicBezTo>
                  <a:pt x="57849" y="5829"/>
                  <a:pt x="57630" y="5809"/>
                  <a:pt x="57431" y="5809"/>
                </a:cubicBezTo>
                <a:cubicBezTo>
                  <a:pt x="57013" y="5809"/>
                  <a:pt x="56596" y="5769"/>
                  <a:pt x="56198" y="5769"/>
                </a:cubicBezTo>
                <a:lnTo>
                  <a:pt x="53671" y="5769"/>
                </a:lnTo>
                <a:cubicBezTo>
                  <a:pt x="52637" y="5809"/>
                  <a:pt x="51583" y="5809"/>
                  <a:pt x="50548" y="5829"/>
                </a:cubicBezTo>
                <a:cubicBezTo>
                  <a:pt x="51642" y="4834"/>
                  <a:pt x="52915" y="4039"/>
                  <a:pt x="54248" y="3442"/>
                </a:cubicBezTo>
                <a:cubicBezTo>
                  <a:pt x="51699" y="3062"/>
                  <a:pt x="49120" y="2872"/>
                  <a:pt x="46541" y="2872"/>
                </a:cubicBezTo>
                <a:cubicBezTo>
                  <a:pt x="43585" y="2872"/>
                  <a:pt x="40628" y="3122"/>
                  <a:pt x="37717" y="3621"/>
                </a:cubicBezTo>
                <a:cubicBezTo>
                  <a:pt x="38195" y="2427"/>
                  <a:pt x="38652" y="1194"/>
                  <a:pt x="3913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6"/>
          <p:cNvSpPr/>
          <p:nvPr/>
        </p:nvSpPr>
        <p:spPr>
          <a:xfrm>
            <a:off x="2462426" y="4130825"/>
            <a:ext cx="4193195" cy="1199722"/>
          </a:xfrm>
          <a:custGeom>
            <a:avLst/>
            <a:gdLst/>
            <a:ahLst/>
            <a:cxnLst/>
            <a:rect l="l" t="t" r="r" b="b"/>
            <a:pathLst>
              <a:path w="83372" h="23375" extrusionOk="0">
                <a:moveTo>
                  <a:pt x="806" y="17898"/>
                </a:moveTo>
                <a:cubicBezTo>
                  <a:pt x="783" y="17920"/>
                  <a:pt x="760" y="17942"/>
                  <a:pt x="737" y="17964"/>
                </a:cubicBezTo>
                <a:cubicBezTo>
                  <a:pt x="498" y="18262"/>
                  <a:pt x="240" y="18580"/>
                  <a:pt x="1" y="18899"/>
                </a:cubicBezTo>
                <a:cubicBezTo>
                  <a:pt x="263" y="18561"/>
                  <a:pt x="532" y="18227"/>
                  <a:pt x="806" y="17898"/>
                </a:cubicBezTo>
                <a:close/>
                <a:moveTo>
                  <a:pt x="39130" y="0"/>
                </a:moveTo>
                <a:cubicBezTo>
                  <a:pt x="38414" y="199"/>
                  <a:pt x="37717" y="438"/>
                  <a:pt x="37021" y="677"/>
                </a:cubicBezTo>
                <a:cubicBezTo>
                  <a:pt x="32128" y="2388"/>
                  <a:pt x="27572" y="5073"/>
                  <a:pt x="23713" y="8534"/>
                </a:cubicBezTo>
                <a:cubicBezTo>
                  <a:pt x="23832" y="7699"/>
                  <a:pt x="23972" y="6824"/>
                  <a:pt x="24091" y="5968"/>
                </a:cubicBezTo>
                <a:lnTo>
                  <a:pt x="24091" y="5968"/>
                </a:lnTo>
                <a:cubicBezTo>
                  <a:pt x="23494" y="6127"/>
                  <a:pt x="22877" y="6306"/>
                  <a:pt x="22301" y="6505"/>
                </a:cubicBezTo>
                <a:cubicBezTo>
                  <a:pt x="21405" y="6804"/>
                  <a:pt x="20530" y="7122"/>
                  <a:pt x="19695" y="7500"/>
                </a:cubicBezTo>
                <a:cubicBezTo>
                  <a:pt x="18839" y="7858"/>
                  <a:pt x="18004" y="8296"/>
                  <a:pt x="17168" y="8753"/>
                </a:cubicBezTo>
                <a:cubicBezTo>
                  <a:pt x="16631" y="9052"/>
                  <a:pt x="16114" y="9410"/>
                  <a:pt x="15577" y="9748"/>
                </a:cubicBezTo>
                <a:cubicBezTo>
                  <a:pt x="15338" y="9927"/>
                  <a:pt x="15060" y="10106"/>
                  <a:pt x="14821" y="10285"/>
                </a:cubicBezTo>
                <a:cubicBezTo>
                  <a:pt x="14324" y="10643"/>
                  <a:pt x="13826" y="11021"/>
                  <a:pt x="13329" y="11419"/>
                </a:cubicBezTo>
                <a:cubicBezTo>
                  <a:pt x="12593" y="12016"/>
                  <a:pt x="11897" y="12672"/>
                  <a:pt x="11260" y="13329"/>
                </a:cubicBezTo>
                <a:cubicBezTo>
                  <a:pt x="11956" y="11479"/>
                  <a:pt x="12871" y="9708"/>
                  <a:pt x="13985" y="8057"/>
                </a:cubicBezTo>
                <a:lnTo>
                  <a:pt x="13985" y="8057"/>
                </a:lnTo>
                <a:cubicBezTo>
                  <a:pt x="11936" y="8932"/>
                  <a:pt x="9967" y="10006"/>
                  <a:pt x="8097" y="11280"/>
                </a:cubicBezTo>
                <a:cubicBezTo>
                  <a:pt x="7182" y="11896"/>
                  <a:pt x="6287" y="12573"/>
                  <a:pt x="5412" y="13289"/>
                </a:cubicBezTo>
                <a:cubicBezTo>
                  <a:pt x="3734" y="14684"/>
                  <a:pt x="2195" y="16232"/>
                  <a:pt x="806" y="17898"/>
                </a:cubicBezTo>
                <a:lnTo>
                  <a:pt x="806" y="17898"/>
                </a:lnTo>
                <a:cubicBezTo>
                  <a:pt x="3178" y="15656"/>
                  <a:pt x="5955" y="13591"/>
                  <a:pt x="8674" y="11936"/>
                </a:cubicBezTo>
                <a:lnTo>
                  <a:pt x="8674" y="11936"/>
                </a:lnTo>
                <a:cubicBezTo>
                  <a:pt x="7481" y="14104"/>
                  <a:pt x="6824" y="16551"/>
                  <a:pt x="6804" y="18998"/>
                </a:cubicBezTo>
                <a:cubicBezTo>
                  <a:pt x="10822" y="13925"/>
                  <a:pt x="16472" y="10126"/>
                  <a:pt x="22698" y="8276"/>
                </a:cubicBezTo>
                <a:lnTo>
                  <a:pt x="22698" y="8276"/>
                </a:lnTo>
                <a:cubicBezTo>
                  <a:pt x="21724" y="9708"/>
                  <a:pt x="21167" y="11399"/>
                  <a:pt x="21107" y="13090"/>
                </a:cubicBezTo>
                <a:cubicBezTo>
                  <a:pt x="24708" y="8753"/>
                  <a:pt x="29581" y="5511"/>
                  <a:pt x="34952" y="3840"/>
                </a:cubicBezTo>
                <a:lnTo>
                  <a:pt x="34952" y="3840"/>
                </a:lnTo>
                <a:cubicBezTo>
                  <a:pt x="34336" y="5292"/>
                  <a:pt x="33739" y="6784"/>
                  <a:pt x="33102" y="8256"/>
                </a:cubicBezTo>
                <a:cubicBezTo>
                  <a:pt x="37459" y="5809"/>
                  <a:pt x="42432" y="4476"/>
                  <a:pt x="47425" y="4417"/>
                </a:cubicBezTo>
                <a:lnTo>
                  <a:pt x="47425" y="4417"/>
                </a:lnTo>
                <a:cubicBezTo>
                  <a:pt x="45714" y="5650"/>
                  <a:pt x="44282" y="7261"/>
                  <a:pt x="43228" y="9131"/>
                </a:cubicBezTo>
                <a:cubicBezTo>
                  <a:pt x="46030" y="8028"/>
                  <a:pt x="49034" y="7472"/>
                  <a:pt x="52029" y="7472"/>
                </a:cubicBezTo>
                <a:cubicBezTo>
                  <a:pt x="53031" y="7472"/>
                  <a:pt x="54032" y="7534"/>
                  <a:pt x="55024" y="7659"/>
                </a:cubicBezTo>
                <a:cubicBezTo>
                  <a:pt x="54427" y="7997"/>
                  <a:pt x="53870" y="8395"/>
                  <a:pt x="53393" y="8892"/>
                </a:cubicBezTo>
                <a:cubicBezTo>
                  <a:pt x="53545" y="8867"/>
                  <a:pt x="53698" y="8855"/>
                  <a:pt x="53852" y="8855"/>
                </a:cubicBezTo>
                <a:cubicBezTo>
                  <a:pt x="54663" y="8855"/>
                  <a:pt x="55473" y="9196"/>
                  <a:pt x="56058" y="9748"/>
                </a:cubicBezTo>
                <a:cubicBezTo>
                  <a:pt x="54805" y="10424"/>
                  <a:pt x="53612" y="11240"/>
                  <a:pt x="52518" y="12195"/>
                </a:cubicBezTo>
                <a:cubicBezTo>
                  <a:pt x="57988" y="13289"/>
                  <a:pt x="63379" y="14880"/>
                  <a:pt x="68571" y="16949"/>
                </a:cubicBezTo>
                <a:cubicBezTo>
                  <a:pt x="67855" y="16760"/>
                  <a:pt x="67117" y="16667"/>
                  <a:pt x="66378" y="16667"/>
                </a:cubicBezTo>
                <a:cubicBezTo>
                  <a:pt x="64631" y="16667"/>
                  <a:pt x="62883" y="17184"/>
                  <a:pt x="61429" y="18162"/>
                </a:cubicBezTo>
                <a:cubicBezTo>
                  <a:pt x="69028" y="18680"/>
                  <a:pt x="76946" y="19296"/>
                  <a:pt x="83371" y="23374"/>
                </a:cubicBezTo>
                <a:cubicBezTo>
                  <a:pt x="83292" y="22738"/>
                  <a:pt x="83252" y="22081"/>
                  <a:pt x="83172" y="21445"/>
                </a:cubicBezTo>
                <a:cubicBezTo>
                  <a:pt x="83112" y="21047"/>
                  <a:pt x="83093" y="20649"/>
                  <a:pt x="82874" y="20331"/>
                </a:cubicBezTo>
                <a:cubicBezTo>
                  <a:pt x="82794" y="20231"/>
                  <a:pt x="82715" y="20132"/>
                  <a:pt x="82615" y="20052"/>
                </a:cubicBezTo>
                <a:cubicBezTo>
                  <a:pt x="82456" y="19893"/>
                  <a:pt x="82197" y="19794"/>
                  <a:pt x="81979" y="19694"/>
                </a:cubicBezTo>
                <a:cubicBezTo>
                  <a:pt x="81859" y="19654"/>
                  <a:pt x="81760" y="19595"/>
                  <a:pt x="81621" y="19575"/>
                </a:cubicBezTo>
                <a:cubicBezTo>
                  <a:pt x="78318" y="18401"/>
                  <a:pt x="75155" y="16869"/>
                  <a:pt x="72231" y="14980"/>
                </a:cubicBezTo>
                <a:cubicBezTo>
                  <a:pt x="73823" y="14582"/>
                  <a:pt x="75434" y="14204"/>
                  <a:pt x="77025" y="13806"/>
                </a:cubicBezTo>
                <a:cubicBezTo>
                  <a:pt x="74101" y="12394"/>
                  <a:pt x="70978" y="11319"/>
                  <a:pt x="67795" y="10643"/>
                </a:cubicBezTo>
                <a:cubicBezTo>
                  <a:pt x="67238" y="10524"/>
                  <a:pt x="66641" y="10424"/>
                  <a:pt x="66064" y="10325"/>
                </a:cubicBezTo>
                <a:cubicBezTo>
                  <a:pt x="65189" y="10185"/>
                  <a:pt x="64294" y="10046"/>
                  <a:pt x="63419" y="9987"/>
                </a:cubicBezTo>
                <a:cubicBezTo>
                  <a:pt x="64473" y="9390"/>
                  <a:pt x="65567" y="8932"/>
                  <a:pt x="66701" y="8594"/>
                </a:cubicBezTo>
                <a:cubicBezTo>
                  <a:pt x="67855" y="8256"/>
                  <a:pt x="69048" y="8057"/>
                  <a:pt x="70242" y="7997"/>
                </a:cubicBezTo>
                <a:cubicBezTo>
                  <a:pt x="69267" y="7619"/>
                  <a:pt x="68273" y="7321"/>
                  <a:pt x="67278" y="7042"/>
                </a:cubicBezTo>
                <a:lnTo>
                  <a:pt x="66681" y="6903"/>
                </a:lnTo>
                <a:cubicBezTo>
                  <a:pt x="66283" y="6804"/>
                  <a:pt x="65885" y="6724"/>
                  <a:pt x="65468" y="6625"/>
                </a:cubicBezTo>
                <a:cubicBezTo>
                  <a:pt x="65269" y="6565"/>
                  <a:pt x="65070" y="6545"/>
                  <a:pt x="64871" y="6505"/>
                </a:cubicBezTo>
                <a:cubicBezTo>
                  <a:pt x="64055" y="6346"/>
                  <a:pt x="63220" y="6227"/>
                  <a:pt x="62404" y="6147"/>
                </a:cubicBezTo>
                <a:cubicBezTo>
                  <a:pt x="61986" y="6107"/>
                  <a:pt x="61589" y="6048"/>
                  <a:pt x="61171" y="6028"/>
                </a:cubicBezTo>
                <a:cubicBezTo>
                  <a:pt x="60733" y="6008"/>
                  <a:pt x="60335" y="5948"/>
                  <a:pt x="59918" y="5928"/>
                </a:cubicBezTo>
                <a:cubicBezTo>
                  <a:pt x="59301" y="5869"/>
                  <a:pt x="58684" y="5849"/>
                  <a:pt x="58048" y="5829"/>
                </a:cubicBezTo>
                <a:cubicBezTo>
                  <a:pt x="57849" y="5829"/>
                  <a:pt x="57630" y="5809"/>
                  <a:pt x="57431" y="5809"/>
                </a:cubicBezTo>
                <a:cubicBezTo>
                  <a:pt x="57013" y="5809"/>
                  <a:pt x="56596" y="5769"/>
                  <a:pt x="56198" y="5769"/>
                </a:cubicBezTo>
                <a:lnTo>
                  <a:pt x="53671" y="5769"/>
                </a:lnTo>
                <a:cubicBezTo>
                  <a:pt x="52637" y="5809"/>
                  <a:pt x="51583" y="5809"/>
                  <a:pt x="50548" y="5829"/>
                </a:cubicBezTo>
                <a:cubicBezTo>
                  <a:pt x="51642" y="4834"/>
                  <a:pt x="52915" y="4039"/>
                  <a:pt x="54248" y="3442"/>
                </a:cubicBezTo>
                <a:cubicBezTo>
                  <a:pt x="51699" y="3062"/>
                  <a:pt x="49120" y="2872"/>
                  <a:pt x="46541" y="2872"/>
                </a:cubicBezTo>
                <a:cubicBezTo>
                  <a:pt x="43585" y="2872"/>
                  <a:pt x="40628" y="3122"/>
                  <a:pt x="37717" y="3621"/>
                </a:cubicBezTo>
                <a:cubicBezTo>
                  <a:pt x="38195" y="2427"/>
                  <a:pt x="38652" y="1194"/>
                  <a:pt x="39130" y="0"/>
                </a:cubicBezTo>
                <a:close/>
              </a:path>
            </a:pathLst>
          </a:custGeom>
          <a:solidFill>
            <a:srgbClr val="3049B5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6"/>
          <p:cNvSpPr txBox="1">
            <a:spLocks noGrp="1"/>
          </p:cNvSpPr>
          <p:nvPr>
            <p:ph type="ctrTitle"/>
          </p:nvPr>
        </p:nvSpPr>
        <p:spPr>
          <a:xfrm>
            <a:off x="2064125" y="902075"/>
            <a:ext cx="5015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ố hóa với kttv</a:t>
            </a:r>
            <a:endParaRPr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6" name="Google Shape;1076;p36"/>
          <p:cNvSpPr txBox="1">
            <a:spLocks noGrp="1"/>
          </p:cNvSpPr>
          <p:nvPr>
            <p:ph type="subTitle" idx="1"/>
          </p:nvPr>
        </p:nvSpPr>
        <p:spPr>
          <a:xfrm>
            <a:off x="720000" y="2991625"/>
            <a:ext cx="770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Kiểm tra tiến độ và kiến thức học được</a:t>
            </a:r>
            <a:endParaRPr dirty="0"/>
          </a:p>
        </p:txBody>
      </p:sp>
      <p:grpSp>
        <p:nvGrpSpPr>
          <p:cNvPr id="1077" name="Google Shape;1077;p36"/>
          <p:cNvGrpSpPr/>
          <p:nvPr/>
        </p:nvGrpSpPr>
        <p:grpSpPr>
          <a:xfrm>
            <a:off x="-2229200" y="-289925"/>
            <a:ext cx="3518729" cy="3440625"/>
            <a:chOff x="-2229200" y="-289925"/>
            <a:chExt cx="3518729" cy="3440625"/>
          </a:xfrm>
        </p:grpSpPr>
        <p:sp>
          <p:nvSpPr>
            <p:cNvPr id="1078" name="Google Shape;1078;p36"/>
            <p:cNvSpPr/>
            <p:nvPr/>
          </p:nvSpPr>
          <p:spPr>
            <a:xfrm>
              <a:off x="968874" y="2131669"/>
              <a:ext cx="320654" cy="342658"/>
            </a:xfrm>
            <a:custGeom>
              <a:avLst/>
              <a:gdLst/>
              <a:ahLst/>
              <a:cxnLst/>
              <a:rect l="l" t="t" r="r" b="b"/>
              <a:pathLst>
                <a:path w="4338" h="4636" extrusionOk="0">
                  <a:moveTo>
                    <a:pt x="1" y="1"/>
                  </a:moveTo>
                  <a:lnTo>
                    <a:pt x="239" y="4636"/>
                  </a:lnTo>
                  <a:lnTo>
                    <a:pt x="4337" y="12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778726" y="2396172"/>
              <a:ext cx="414751" cy="358845"/>
            </a:xfrm>
            <a:custGeom>
              <a:avLst/>
              <a:gdLst/>
              <a:ahLst/>
              <a:cxnLst/>
              <a:rect l="l" t="t" r="r" b="b"/>
              <a:pathLst>
                <a:path w="5611" h="4855" extrusionOk="0">
                  <a:moveTo>
                    <a:pt x="3044" y="1"/>
                  </a:moveTo>
                  <a:lnTo>
                    <a:pt x="0" y="4855"/>
                  </a:lnTo>
                  <a:lnTo>
                    <a:pt x="5610" y="4238"/>
                  </a:lnTo>
                  <a:lnTo>
                    <a:pt x="30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592491" y="2788898"/>
              <a:ext cx="425026" cy="361802"/>
            </a:xfrm>
            <a:custGeom>
              <a:avLst/>
              <a:gdLst/>
              <a:ahLst/>
              <a:cxnLst/>
              <a:rect l="l" t="t" r="r" b="b"/>
              <a:pathLst>
                <a:path w="5750" h="4895" extrusionOk="0">
                  <a:moveTo>
                    <a:pt x="3839" y="1"/>
                  </a:moveTo>
                  <a:lnTo>
                    <a:pt x="0" y="3084"/>
                  </a:lnTo>
                  <a:lnTo>
                    <a:pt x="5749" y="489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-2229200" y="-289925"/>
              <a:ext cx="3373151" cy="3348458"/>
            </a:xfrm>
            <a:custGeom>
              <a:avLst/>
              <a:gdLst/>
              <a:ahLst/>
              <a:cxnLst/>
              <a:rect l="l" t="t" r="r" b="b"/>
              <a:pathLst>
                <a:path w="45634" h="45303" extrusionOk="0">
                  <a:moveTo>
                    <a:pt x="8614" y="0"/>
                  </a:moveTo>
                  <a:cubicBezTo>
                    <a:pt x="8614" y="0"/>
                    <a:pt x="0" y="10046"/>
                    <a:pt x="6923" y="27771"/>
                  </a:cubicBezTo>
                  <a:cubicBezTo>
                    <a:pt x="8534" y="31928"/>
                    <a:pt x="12194" y="35827"/>
                    <a:pt x="16591" y="38891"/>
                  </a:cubicBezTo>
                  <a:cubicBezTo>
                    <a:pt x="22156" y="42770"/>
                    <a:pt x="28865" y="45302"/>
                    <a:pt x="34105" y="45302"/>
                  </a:cubicBezTo>
                  <a:cubicBezTo>
                    <a:pt x="35233" y="45302"/>
                    <a:pt x="36293" y="45185"/>
                    <a:pt x="37259" y="44938"/>
                  </a:cubicBezTo>
                  <a:cubicBezTo>
                    <a:pt x="38353" y="44660"/>
                    <a:pt x="39348" y="44182"/>
                    <a:pt x="40163" y="43526"/>
                  </a:cubicBezTo>
                  <a:cubicBezTo>
                    <a:pt x="41834" y="42193"/>
                    <a:pt x="42948" y="40681"/>
                    <a:pt x="43545" y="39129"/>
                  </a:cubicBezTo>
                  <a:cubicBezTo>
                    <a:pt x="45634" y="33858"/>
                    <a:pt x="42073" y="28228"/>
                    <a:pt x="37040" y="27771"/>
                  </a:cubicBezTo>
                  <a:cubicBezTo>
                    <a:pt x="30516" y="27154"/>
                    <a:pt x="11697" y="23792"/>
                    <a:pt x="15477" y="6784"/>
                  </a:cubicBezTo>
                  <a:lnTo>
                    <a:pt x="12174" y="3502"/>
                  </a:lnTo>
                  <a:lnTo>
                    <a:pt x="8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-2229200" y="-289925"/>
              <a:ext cx="3218811" cy="3348458"/>
            </a:xfrm>
            <a:custGeom>
              <a:avLst/>
              <a:gdLst/>
              <a:ahLst/>
              <a:cxnLst/>
              <a:rect l="l" t="t" r="r" b="b"/>
              <a:pathLst>
                <a:path w="43546" h="45303" extrusionOk="0">
                  <a:moveTo>
                    <a:pt x="8614" y="0"/>
                  </a:moveTo>
                  <a:cubicBezTo>
                    <a:pt x="8614" y="0"/>
                    <a:pt x="0" y="10046"/>
                    <a:pt x="6923" y="27771"/>
                  </a:cubicBezTo>
                  <a:cubicBezTo>
                    <a:pt x="8534" y="31928"/>
                    <a:pt x="12194" y="35827"/>
                    <a:pt x="16591" y="38891"/>
                  </a:cubicBezTo>
                  <a:cubicBezTo>
                    <a:pt x="22156" y="42770"/>
                    <a:pt x="28865" y="45302"/>
                    <a:pt x="34105" y="45302"/>
                  </a:cubicBezTo>
                  <a:cubicBezTo>
                    <a:pt x="35233" y="45302"/>
                    <a:pt x="36293" y="45185"/>
                    <a:pt x="37259" y="44938"/>
                  </a:cubicBezTo>
                  <a:cubicBezTo>
                    <a:pt x="38353" y="44660"/>
                    <a:pt x="39348" y="44182"/>
                    <a:pt x="40163" y="43526"/>
                  </a:cubicBezTo>
                  <a:cubicBezTo>
                    <a:pt x="41834" y="42193"/>
                    <a:pt x="42948" y="40681"/>
                    <a:pt x="43545" y="39129"/>
                  </a:cubicBezTo>
                  <a:lnTo>
                    <a:pt x="43545" y="39129"/>
                  </a:lnTo>
                  <a:cubicBezTo>
                    <a:pt x="43267" y="39269"/>
                    <a:pt x="43028" y="39388"/>
                    <a:pt x="42809" y="39488"/>
                  </a:cubicBezTo>
                  <a:cubicBezTo>
                    <a:pt x="41391" y="40146"/>
                    <a:pt x="39918" y="40426"/>
                    <a:pt x="38422" y="40426"/>
                  </a:cubicBezTo>
                  <a:cubicBezTo>
                    <a:pt x="34044" y="40426"/>
                    <a:pt x="29477" y="38021"/>
                    <a:pt x="25562" y="35648"/>
                  </a:cubicBezTo>
                  <a:cubicBezTo>
                    <a:pt x="19853" y="32227"/>
                    <a:pt x="13726" y="28169"/>
                    <a:pt x="11896" y="21763"/>
                  </a:cubicBezTo>
                  <a:cubicBezTo>
                    <a:pt x="11001" y="18660"/>
                    <a:pt x="11220" y="15417"/>
                    <a:pt x="11478" y="12195"/>
                  </a:cubicBezTo>
                  <a:cubicBezTo>
                    <a:pt x="11677" y="9251"/>
                    <a:pt x="11976" y="6366"/>
                    <a:pt x="12174" y="3502"/>
                  </a:cubicBezTo>
                  <a:lnTo>
                    <a:pt x="8614" y="0"/>
                  </a:lnTo>
                  <a:close/>
                </a:path>
              </a:pathLst>
            </a:custGeom>
            <a:solidFill>
              <a:srgbClr val="3049B5">
                <a:alpha val="156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36"/>
          <p:cNvGrpSpPr/>
          <p:nvPr/>
        </p:nvGrpSpPr>
        <p:grpSpPr>
          <a:xfrm>
            <a:off x="7700849" y="399876"/>
            <a:ext cx="2728371" cy="2670981"/>
            <a:chOff x="7700849" y="399876"/>
            <a:chExt cx="2728371" cy="2670981"/>
          </a:xfrm>
        </p:grpSpPr>
        <p:sp>
          <p:nvSpPr>
            <p:cNvPr id="1084" name="Google Shape;1084;p36"/>
            <p:cNvSpPr/>
            <p:nvPr/>
          </p:nvSpPr>
          <p:spPr>
            <a:xfrm>
              <a:off x="7749746" y="2280908"/>
              <a:ext cx="248410" cy="266640"/>
            </a:xfrm>
            <a:custGeom>
              <a:avLst/>
              <a:gdLst/>
              <a:ahLst/>
              <a:cxnLst/>
              <a:rect l="l" t="t" r="r" b="b"/>
              <a:pathLst>
                <a:path w="3541" h="3801" extrusionOk="0">
                  <a:moveTo>
                    <a:pt x="3541" y="1"/>
                  </a:moveTo>
                  <a:lnTo>
                    <a:pt x="0" y="1055"/>
                  </a:lnTo>
                  <a:lnTo>
                    <a:pt x="3342" y="380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rgbClr val="304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7748343" y="2512609"/>
              <a:ext cx="321018" cy="277724"/>
            </a:xfrm>
            <a:custGeom>
              <a:avLst/>
              <a:gdLst/>
              <a:ahLst/>
              <a:cxnLst/>
              <a:rect l="l" t="t" r="r" b="b"/>
              <a:pathLst>
                <a:path w="4576" h="3959" extrusionOk="0">
                  <a:moveTo>
                    <a:pt x="2089" y="0"/>
                  </a:moveTo>
                  <a:lnTo>
                    <a:pt x="0" y="3461"/>
                  </a:lnTo>
                  <a:lnTo>
                    <a:pt x="4575" y="3959"/>
                  </a:lnTo>
                  <a:lnTo>
                    <a:pt x="4575" y="3959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304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7960417" y="2790257"/>
              <a:ext cx="328033" cy="280600"/>
            </a:xfrm>
            <a:custGeom>
              <a:avLst/>
              <a:gdLst/>
              <a:ahLst/>
              <a:cxnLst/>
              <a:rect l="l" t="t" r="r" b="b"/>
              <a:pathLst>
                <a:path w="4676" h="4000" extrusionOk="0">
                  <a:moveTo>
                    <a:pt x="1552" y="1"/>
                  </a:moveTo>
                  <a:lnTo>
                    <a:pt x="1" y="3999"/>
                  </a:lnTo>
                  <a:lnTo>
                    <a:pt x="4676" y="2547"/>
                  </a:lnTo>
                  <a:lnTo>
                    <a:pt x="1552" y="1"/>
                  </a:lnTo>
                  <a:close/>
                </a:path>
              </a:pathLst>
            </a:custGeom>
            <a:solidFill>
              <a:srgbClr val="304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7700849" y="399876"/>
              <a:ext cx="2728371" cy="2597514"/>
            </a:xfrm>
            <a:custGeom>
              <a:avLst/>
              <a:gdLst/>
              <a:ahLst/>
              <a:cxnLst/>
              <a:rect l="l" t="t" r="r" b="b"/>
              <a:pathLst>
                <a:path w="38892" h="37028" extrusionOk="0">
                  <a:moveTo>
                    <a:pt x="31849" y="1"/>
                  </a:moveTo>
                  <a:lnTo>
                    <a:pt x="26239" y="5551"/>
                  </a:lnTo>
                  <a:cubicBezTo>
                    <a:pt x="26458" y="6525"/>
                    <a:pt x="26577" y="7440"/>
                    <a:pt x="26637" y="8316"/>
                  </a:cubicBezTo>
                  <a:cubicBezTo>
                    <a:pt x="27234" y="19834"/>
                    <a:pt x="13588" y="22221"/>
                    <a:pt x="8634" y="22678"/>
                  </a:cubicBezTo>
                  <a:cubicBezTo>
                    <a:pt x="3283" y="23215"/>
                    <a:pt x="1" y="30794"/>
                    <a:pt x="6068" y="35589"/>
                  </a:cubicBezTo>
                  <a:cubicBezTo>
                    <a:pt x="6744" y="36146"/>
                    <a:pt x="7560" y="36504"/>
                    <a:pt x="8455" y="36742"/>
                  </a:cubicBezTo>
                  <a:cubicBezTo>
                    <a:pt x="9260" y="36934"/>
                    <a:pt x="10130" y="37027"/>
                    <a:pt x="11056" y="37027"/>
                  </a:cubicBezTo>
                  <a:cubicBezTo>
                    <a:pt x="11572" y="37027"/>
                    <a:pt x="12104" y="36998"/>
                    <a:pt x="12653" y="36941"/>
                  </a:cubicBezTo>
                  <a:cubicBezTo>
                    <a:pt x="16631" y="36484"/>
                    <a:pt x="21366" y="34574"/>
                    <a:pt x="25344" y="31789"/>
                  </a:cubicBezTo>
                  <a:cubicBezTo>
                    <a:pt x="28945" y="29303"/>
                    <a:pt x="31929" y="26120"/>
                    <a:pt x="33242" y="22718"/>
                  </a:cubicBezTo>
                  <a:cubicBezTo>
                    <a:pt x="38891" y="8216"/>
                    <a:pt x="31849" y="40"/>
                    <a:pt x="31849" y="1"/>
                  </a:cubicBezTo>
                  <a:close/>
                </a:path>
              </a:pathLst>
            </a:custGeom>
            <a:solidFill>
              <a:srgbClr val="FFFA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7700849" y="983161"/>
              <a:ext cx="2126883" cy="2014778"/>
            </a:xfrm>
            <a:custGeom>
              <a:avLst/>
              <a:gdLst/>
              <a:ahLst/>
              <a:cxnLst/>
              <a:rect l="l" t="t" r="r" b="b"/>
              <a:pathLst>
                <a:path w="30318" h="28721" extrusionOk="0">
                  <a:moveTo>
                    <a:pt x="26637" y="1"/>
                  </a:moveTo>
                  <a:lnTo>
                    <a:pt x="26637" y="1"/>
                  </a:lnTo>
                  <a:cubicBezTo>
                    <a:pt x="27234" y="11519"/>
                    <a:pt x="13588" y="13906"/>
                    <a:pt x="8634" y="14383"/>
                  </a:cubicBezTo>
                  <a:cubicBezTo>
                    <a:pt x="3283" y="14900"/>
                    <a:pt x="1" y="22479"/>
                    <a:pt x="6068" y="27274"/>
                  </a:cubicBezTo>
                  <a:cubicBezTo>
                    <a:pt x="6744" y="27831"/>
                    <a:pt x="7560" y="28209"/>
                    <a:pt x="8455" y="28427"/>
                  </a:cubicBezTo>
                  <a:cubicBezTo>
                    <a:pt x="9262" y="28620"/>
                    <a:pt x="10136" y="28721"/>
                    <a:pt x="11064" y="28721"/>
                  </a:cubicBezTo>
                  <a:cubicBezTo>
                    <a:pt x="11577" y="28721"/>
                    <a:pt x="12107" y="28690"/>
                    <a:pt x="12653" y="28626"/>
                  </a:cubicBezTo>
                  <a:cubicBezTo>
                    <a:pt x="4755" y="23673"/>
                    <a:pt x="9410" y="18222"/>
                    <a:pt x="19476" y="13428"/>
                  </a:cubicBezTo>
                  <a:cubicBezTo>
                    <a:pt x="30317" y="8256"/>
                    <a:pt x="26836" y="200"/>
                    <a:pt x="26836" y="180"/>
                  </a:cubicBezTo>
                  <a:lnTo>
                    <a:pt x="26637" y="1"/>
                  </a:lnTo>
                  <a:close/>
                </a:path>
              </a:pathLst>
            </a:custGeom>
            <a:solidFill>
              <a:srgbClr val="3049B5">
                <a:alpha val="156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" name="Google Shape;1089;p36"/>
          <p:cNvSpPr/>
          <p:nvPr/>
        </p:nvSpPr>
        <p:spPr>
          <a:xfrm>
            <a:off x="2346924" y="4333149"/>
            <a:ext cx="4311162" cy="1505127"/>
          </a:xfrm>
          <a:custGeom>
            <a:avLst/>
            <a:gdLst/>
            <a:ahLst/>
            <a:cxnLst/>
            <a:rect l="l" t="t" r="r" b="b"/>
            <a:pathLst>
              <a:path w="86435" h="29684" extrusionOk="0">
                <a:moveTo>
                  <a:pt x="37697" y="1"/>
                </a:moveTo>
                <a:cubicBezTo>
                  <a:pt x="32326" y="1672"/>
                  <a:pt x="27453" y="4914"/>
                  <a:pt x="23832" y="9251"/>
                </a:cubicBezTo>
                <a:cubicBezTo>
                  <a:pt x="23912" y="7540"/>
                  <a:pt x="24469" y="5849"/>
                  <a:pt x="25424" y="4437"/>
                </a:cubicBezTo>
                <a:lnTo>
                  <a:pt x="25424" y="4437"/>
                </a:lnTo>
                <a:cubicBezTo>
                  <a:pt x="19217" y="6287"/>
                  <a:pt x="13587" y="10086"/>
                  <a:pt x="9549" y="15159"/>
                </a:cubicBezTo>
                <a:cubicBezTo>
                  <a:pt x="9569" y="12712"/>
                  <a:pt x="10246" y="10265"/>
                  <a:pt x="11399" y="8097"/>
                </a:cubicBezTo>
                <a:lnTo>
                  <a:pt x="11399" y="8097"/>
                </a:lnTo>
                <a:cubicBezTo>
                  <a:pt x="8674" y="9768"/>
                  <a:pt x="5869" y="11857"/>
                  <a:pt x="3402" y="14204"/>
                </a:cubicBezTo>
                <a:cubicBezTo>
                  <a:pt x="3144" y="14522"/>
                  <a:pt x="2905" y="14821"/>
                  <a:pt x="2647" y="15139"/>
                </a:cubicBezTo>
                <a:cubicBezTo>
                  <a:pt x="1" y="18600"/>
                  <a:pt x="3283" y="21465"/>
                  <a:pt x="6187" y="23295"/>
                </a:cubicBezTo>
                <a:cubicBezTo>
                  <a:pt x="8515" y="24767"/>
                  <a:pt x="10882" y="26259"/>
                  <a:pt x="13428" y="27333"/>
                </a:cubicBezTo>
                <a:cubicBezTo>
                  <a:pt x="17996" y="29227"/>
                  <a:pt x="22943" y="29684"/>
                  <a:pt x="27935" y="29684"/>
                </a:cubicBezTo>
                <a:cubicBezTo>
                  <a:pt x="30443" y="29684"/>
                  <a:pt x="32962" y="29568"/>
                  <a:pt x="35450" y="29462"/>
                </a:cubicBezTo>
                <a:cubicBezTo>
                  <a:pt x="49553" y="28845"/>
                  <a:pt x="63757" y="28587"/>
                  <a:pt x="77622" y="25901"/>
                </a:cubicBezTo>
                <a:cubicBezTo>
                  <a:pt x="80168" y="25404"/>
                  <a:pt x="82695" y="24847"/>
                  <a:pt x="85102" y="23952"/>
                </a:cubicBezTo>
                <a:cubicBezTo>
                  <a:pt x="85500" y="23792"/>
                  <a:pt x="85957" y="23613"/>
                  <a:pt x="86176" y="23255"/>
                </a:cubicBezTo>
                <a:cubicBezTo>
                  <a:pt x="86434" y="22838"/>
                  <a:pt x="86395" y="22340"/>
                  <a:pt x="86355" y="21903"/>
                </a:cubicBezTo>
                <a:cubicBezTo>
                  <a:pt x="86275" y="21107"/>
                  <a:pt x="86196" y="20331"/>
                  <a:pt x="86116" y="19535"/>
                </a:cubicBezTo>
                <a:cubicBezTo>
                  <a:pt x="79691" y="15457"/>
                  <a:pt x="71754" y="14841"/>
                  <a:pt x="64175" y="14323"/>
                </a:cubicBezTo>
                <a:cubicBezTo>
                  <a:pt x="65627" y="13346"/>
                  <a:pt x="67363" y="12819"/>
                  <a:pt x="69109" y="12819"/>
                </a:cubicBezTo>
                <a:cubicBezTo>
                  <a:pt x="69850" y="12819"/>
                  <a:pt x="70593" y="12914"/>
                  <a:pt x="71316" y="13110"/>
                </a:cubicBezTo>
                <a:cubicBezTo>
                  <a:pt x="66104" y="11041"/>
                  <a:pt x="60733" y="9450"/>
                  <a:pt x="55243" y="8356"/>
                </a:cubicBezTo>
                <a:cubicBezTo>
                  <a:pt x="56337" y="7401"/>
                  <a:pt x="57530" y="6585"/>
                  <a:pt x="58804" y="5909"/>
                </a:cubicBezTo>
                <a:cubicBezTo>
                  <a:pt x="58218" y="5357"/>
                  <a:pt x="57422" y="5016"/>
                  <a:pt x="56604" y="5016"/>
                </a:cubicBezTo>
                <a:cubicBezTo>
                  <a:pt x="56449" y="5016"/>
                  <a:pt x="56293" y="5028"/>
                  <a:pt x="56138" y="5053"/>
                </a:cubicBezTo>
                <a:cubicBezTo>
                  <a:pt x="56615" y="4556"/>
                  <a:pt x="57133" y="4119"/>
                  <a:pt x="57749" y="3820"/>
                </a:cubicBezTo>
                <a:cubicBezTo>
                  <a:pt x="56752" y="3695"/>
                  <a:pt x="55749" y="3633"/>
                  <a:pt x="54746" y="3633"/>
                </a:cubicBezTo>
                <a:cubicBezTo>
                  <a:pt x="51749" y="3633"/>
                  <a:pt x="48760" y="4189"/>
                  <a:pt x="45973" y="5292"/>
                </a:cubicBezTo>
                <a:cubicBezTo>
                  <a:pt x="47007" y="3422"/>
                  <a:pt x="48459" y="1811"/>
                  <a:pt x="50170" y="578"/>
                </a:cubicBezTo>
                <a:lnTo>
                  <a:pt x="50170" y="578"/>
                </a:lnTo>
                <a:cubicBezTo>
                  <a:pt x="45177" y="617"/>
                  <a:pt x="40204" y="1970"/>
                  <a:pt x="35847" y="4417"/>
                </a:cubicBezTo>
                <a:cubicBezTo>
                  <a:pt x="36464" y="2965"/>
                  <a:pt x="37061" y="1473"/>
                  <a:pt x="37697" y="1"/>
                </a:cubicBezTo>
                <a:close/>
              </a:path>
            </a:pathLst>
          </a:custGeom>
          <a:solidFill>
            <a:schemeClr val="dk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6"/>
          <p:cNvSpPr/>
          <p:nvPr/>
        </p:nvSpPr>
        <p:spPr>
          <a:xfrm>
            <a:off x="5425927" y="3833424"/>
            <a:ext cx="769463" cy="973943"/>
          </a:xfrm>
          <a:custGeom>
            <a:avLst/>
            <a:gdLst/>
            <a:ahLst/>
            <a:cxnLst/>
            <a:rect l="l" t="t" r="r" b="b"/>
            <a:pathLst>
              <a:path w="15299" h="18976" extrusionOk="0">
                <a:moveTo>
                  <a:pt x="9913" y="0"/>
                </a:moveTo>
                <a:cubicBezTo>
                  <a:pt x="8843" y="0"/>
                  <a:pt x="8455" y="1457"/>
                  <a:pt x="8455" y="1457"/>
                </a:cubicBezTo>
                <a:cubicBezTo>
                  <a:pt x="7302" y="5893"/>
                  <a:pt x="1" y="12974"/>
                  <a:pt x="1" y="12974"/>
                </a:cubicBezTo>
                <a:cubicBezTo>
                  <a:pt x="1876" y="18181"/>
                  <a:pt x="6085" y="18976"/>
                  <a:pt x="8423" y="18976"/>
                </a:cubicBezTo>
                <a:cubicBezTo>
                  <a:pt x="9408" y="18976"/>
                  <a:pt x="10061" y="18835"/>
                  <a:pt x="10067" y="18823"/>
                </a:cubicBezTo>
                <a:cubicBezTo>
                  <a:pt x="15298" y="13671"/>
                  <a:pt x="12414" y="1218"/>
                  <a:pt x="10723" y="243"/>
                </a:cubicBezTo>
                <a:cubicBezTo>
                  <a:pt x="10418" y="71"/>
                  <a:pt x="10149" y="0"/>
                  <a:pt x="99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6"/>
          <p:cNvSpPr/>
          <p:nvPr/>
        </p:nvSpPr>
        <p:spPr>
          <a:xfrm>
            <a:off x="5508009" y="4345139"/>
            <a:ext cx="525281" cy="382936"/>
          </a:xfrm>
          <a:custGeom>
            <a:avLst/>
            <a:gdLst/>
            <a:ahLst/>
            <a:cxnLst/>
            <a:rect l="l" t="t" r="r" b="b"/>
            <a:pathLst>
              <a:path w="10444" h="7461" extrusionOk="0">
                <a:moveTo>
                  <a:pt x="1234" y="1"/>
                </a:moveTo>
                <a:cubicBezTo>
                  <a:pt x="776" y="498"/>
                  <a:pt x="378" y="936"/>
                  <a:pt x="0" y="1333"/>
                </a:cubicBezTo>
                <a:cubicBezTo>
                  <a:pt x="1094" y="3024"/>
                  <a:pt x="3879" y="6287"/>
                  <a:pt x="9588" y="7460"/>
                </a:cubicBezTo>
                <a:cubicBezTo>
                  <a:pt x="9927" y="6903"/>
                  <a:pt x="10225" y="6307"/>
                  <a:pt x="10444" y="5690"/>
                </a:cubicBezTo>
                <a:cubicBezTo>
                  <a:pt x="7957" y="5093"/>
                  <a:pt x="4058" y="3621"/>
                  <a:pt x="1234" y="1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6"/>
          <p:cNvSpPr/>
          <p:nvPr/>
        </p:nvSpPr>
        <p:spPr>
          <a:xfrm>
            <a:off x="5653060" y="4164422"/>
            <a:ext cx="427256" cy="316573"/>
          </a:xfrm>
          <a:custGeom>
            <a:avLst/>
            <a:gdLst/>
            <a:ahLst/>
            <a:cxnLst/>
            <a:rect l="l" t="t" r="r" b="b"/>
            <a:pathLst>
              <a:path w="8495" h="6168" extrusionOk="0">
                <a:moveTo>
                  <a:pt x="1194" y="1"/>
                </a:moveTo>
                <a:cubicBezTo>
                  <a:pt x="796" y="538"/>
                  <a:pt x="398" y="1055"/>
                  <a:pt x="1" y="1552"/>
                </a:cubicBezTo>
                <a:cubicBezTo>
                  <a:pt x="1493" y="3223"/>
                  <a:pt x="4079" y="5272"/>
                  <a:pt x="8316" y="6167"/>
                </a:cubicBezTo>
                <a:cubicBezTo>
                  <a:pt x="8415" y="5531"/>
                  <a:pt x="8455" y="4874"/>
                  <a:pt x="8495" y="4218"/>
                </a:cubicBezTo>
                <a:cubicBezTo>
                  <a:pt x="6366" y="3621"/>
                  <a:pt x="3561" y="2428"/>
                  <a:pt x="1194" y="1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6"/>
          <p:cNvSpPr/>
          <p:nvPr/>
        </p:nvSpPr>
        <p:spPr>
          <a:xfrm>
            <a:off x="5777139" y="3978624"/>
            <a:ext cx="299205" cy="229782"/>
          </a:xfrm>
          <a:custGeom>
            <a:avLst/>
            <a:gdLst/>
            <a:ahLst/>
            <a:cxnLst/>
            <a:rect l="l" t="t" r="r" b="b"/>
            <a:pathLst>
              <a:path w="5949" h="4477" extrusionOk="0">
                <a:moveTo>
                  <a:pt x="975" y="0"/>
                </a:moveTo>
                <a:cubicBezTo>
                  <a:pt x="697" y="577"/>
                  <a:pt x="378" y="1194"/>
                  <a:pt x="0" y="1791"/>
                </a:cubicBezTo>
                <a:cubicBezTo>
                  <a:pt x="1413" y="2865"/>
                  <a:pt x="3362" y="3899"/>
                  <a:pt x="5948" y="4476"/>
                </a:cubicBezTo>
                <a:cubicBezTo>
                  <a:pt x="5869" y="3720"/>
                  <a:pt x="5769" y="2984"/>
                  <a:pt x="5630" y="2288"/>
                </a:cubicBezTo>
                <a:cubicBezTo>
                  <a:pt x="4158" y="1830"/>
                  <a:pt x="2507" y="1114"/>
                  <a:pt x="975" y="0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6"/>
          <p:cNvSpPr/>
          <p:nvPr/>
        </p:nvSpPr>
        <p:spPr>
          <a:xfrm>
            <a:off x="5306878" y="4500860"/>
            <a:ext cx="694423" cy="459667"/>
          </a:xfrm>
          <a:custGeom>
            <a:avLst/>
            <a:gdLst/>
            <a:ahLst/>
            <a:cxnLst/>
            <a:rect l="l" t="t" r="r" b="b"/>
            <a:pathLst>
              <a:path w="13807" h="8956" extrusionOk="0">
                <a:moveTo>
                  <a:pt x="1857" y="0"/>
                </a:moveTo>
                <a:cubicBezTo>
                  <a:pt x="1767" y="0"/>
                  <a:pt x="1679" y="3"/>
                  <a:pt x="1592" y="10"/>
                </a:cubicBezTo>
                <a:cubicBezTo>
                  <a:pt x="1" y="169"/>
                  <a:pt x="558" y="2000"/>
                  <a:pt x="1155" y="2994"/>
                </a:cubicBezTo>
                <a:cubicBezTo>
                  <a:pt x="1692" y="3969"/>
                  <a:pt x="2547" y="4725"/>
                  <a:pt x="3422" y="5421"/>
                </a:cubicBezTo>
                <a:cubicBezTo>
                  <a:pt x="4715" y="6456"/>
                  <a:pt x="6068" y="7470"/>
                  <a:pt x="7600" y="8146"/>
                </a:cubicBezTo>
                <a:cubicBezTo>
                  <a:pt x="8707" y="8642"/>
                  <a:pt x="9920" y="8955"/>
                  <a:pt x="11138" y="8955"/>
                </a:cubicBezTo>
                <a:cubicBezTo>
                  <a:pt x="11584" y="8955"/>
                  <a:pt x="12031" y="8913"/>
                  <a:pt x="12473" y="8823"/>
                </a:cubicBezTo>
                <a:cubicBezTo>
                  <a:pt x="13090" y="8664"/>
                  <a:pt x="13806" y="8306"/>
                  <a:pt x="13786" y="7649"/>
                </a:cubicBezTo>
                <a:cubicBezTo>
                  <a:pt x="12135" y="6913"/>
                  <a:pt x="10425" y="6416"/>
                  <a:pt x="8654" y="6117"/>
                </a:cubicBezTo>
                <a:cubicBezTo>
                  <a:pt x="9748" y="5879"/>
                  <a:pt x="10802" y="5580"/>
                  <a:pt x="11837" y="5222"/>
                </a:cubicBezTo>
                <a:cubicBezTo>
                  <a:pt x="9131" y="4148"/>
                  <a:pt x="6347" y="3293"/>
                  <a:pt x="3482" y="2736"/>
                </a:cubicBezTo>
                <a:cubicBezTo>
                  <a:pt x="4178" y="1880"/>
                  <a:pt x="5153" y="1283"/>
                  <a:pt x="6227" y="1045"/>
                </a:cubicBezTo>
                <a:lnTo>
                  <a:pt x="6227" y="1045"/>
                </a:lnTo>
                <a:cubicBezTo>
                  <a:pt x="6197" y="1051"/>
                  <a:pt x="6163" y="1054"/>
                  <a:pt x="6125" y="1054"/>
                </a:cubicBezTo>
                <a:cubicBezTo>
                  <a:pt x="5599" y="1054"/>
                  <a:pt x="4424" y="441"/>
                  <a:pt x="3959" y="348"/>
                </a:cubicBezTo>
                <a:cubicBezTo>
                  <a:pt x="3325" y="190"/>
                  <a:pt x="2551" y="0"/>
                  <a:pt x="18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6"/>
          <p:cNvSpPr/>
          <p:nvPr/>
        </p:nvSpPr>
        <p:spPr>
          <a:xfrm>
            <a:off x="2939678" y="3851234"/>
            <a:ext cx="769463" cy="973225"/>
          </a:xfrm>
          <a:custGeom>
            <a:avLst/>
            <a:gdLst/>
            <a:ahLst/>
            <a:cxnLst/>
            <a:rect l="l" t="t" r="r" b="b"/>
            <a:pathLst>
              <a:path w="15299" h="18962" extrusionOk="0">
                <a:moveTo>
                  <a:pt x="5374" y="0"/>
                </a:moveTo>
                <a:cubicBezTo>
                  <a:pt x="5141" y="0"/>
                  <a:pt x="4876" y="68"/>
                  <a:pt x="4576" y="234"/>
                </a:cubicBezTo>
                <a:cubicBezTo>
                  <a:pt x="2885" y="1209"/>
                  <a:pt x="1" y="13662"/>
                  <a:pt x="5213" y="18814"/>
                </a:cubicBezTo>
                <a:cubicBezTo>
                  <a:pt x="5224" y="18820"/>
                  <a:pt x="5888" y="18962"/>
                  <a:pt x="6885" y="18962"/>
                </a:cubicBezTo>
                <a:cubicBezTo>
                  <a:pt x="9233" y="18962"/>
                  <a:pt x="13427" y="18174"/>
                  <a:pt x="15298" y="12966"/>
                </a:cubicBezTo>
                <a:cubicBezTo>
                  <a:pt x="15298" y="12966"/>
                  <a:pt x="7978" y="5884"/>
                  <a:pt x="6844" y="1468"/>
                </a:cubicBezTo>
                <a:cubicBezTo>
                  <a:pt x="6844" y="1468"/>
                  <a:pt x="6453" y="0"/>
                  <a:pt x="5374" y="0"/>
                </a:cubicBezTo>
                <a:close/>
              </a:path>
            </a:pathLst>
          </a:custGeom>
          <a:solidFill>
            <a:srgbClr val="00D9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6"/>
          <p:cNvSpPr/>
          <p:nvPr/>
        </p:nvSpPr>
        <p:spPr>
          <a:xfrm>
            <a:off x="3100774" y="4362487"/>
            <a:ext cx="525331" cy="382936"/>
          </a:xfrm>
          <a:custGeom>
            <a:avLst/>
            <a:gdLst/>
            <a:ahLst/>
            <a:cxnLst/>
            <a:rect l="l" t="t" r="r" b="b"/>
            <a:pathLst>
              <a:path w="10445" h="7461" extrusionOk="0">
                <a:moveTo>
                  <a:pt x="9231" y="1"/>
                </a:moveTo>
                <a:cubicBezTo>
                  <a:pt x="6386" y="3601"/>
                  <a:pt x="2487" y="5093"/>
                  <a:pt x="0" y="5690"/>
                </a:cubicBezTo>
                <a:cubicBezTo>
                  <a:pt x="219" y="6327"/>
                  <a:pt x="518" y="6924"/>
                  <a:pt x="876" y="7461"/>
                </a:cubicBezTo>
                <a:cubicBezTo>
                  <a:pt x="6565" y="6287"/>
                  <a:pt x="9350" y="3044"/>
                  <a:pt x="10444" y="1354"/>
                </a:cubicBezTo>
                <a:cubicBezTo>
                  <a:pt x="10066" y="956"/>
                  <a:pt x="9668" y="498"/>
                  <a:pt x="9231" y="1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36"/>
          <p:cNvSpPr/>
          <p:nvPr/>
        </p:nvSpPr>
        <p:spPr>
          <a:xfrm>
            <a:off x="3054754" y="4182796"/>
            <a:ext cx="426250" cy="316573"/>
          </a:xfrm>
          <a:custGeom>
            <a:avLst/>
            <a:gdLst/>
            <a:ahLst/>
            <a:cxnLst/>
            <a:rect l="l" t="t" r="r" b="b"/>
            <a:pathLst>
              <a:path w="8475" h="6168" extrusionOk="0">
                <a:moveTo>
                  <a:pt x="7281" y="1"/>
                </a:moveTo>
                <a:cubicBezTo>
                  <a:pt x="4914" y="2388"/>
                  <a:pt x="2109" y="3601"/>
                  <a:pt x="0" y="4198"/>
                </a:cubicBezTo>
                <a:cubicBezTo>
                  <a:pt x="20" y="4874"/>
                  <a:pt x="80" y="5511"/>
                  <a:pt x="179" y="6167"/>
                </a:cubicBezTo>
                <a:cubicBezTo>
                  <a:pt x="4397" y="5272"/>
                  <a:pt x="6983" y="3203"/>
                  <a:pt x="8475" y="1532"/>
                </a:cubicBezTo>
                <a:cubicBezTo>
                  <a:pt x="8077" y="1035"/>
                  <a:pt x="7679" y="518"/>
                  <a:pt x="7281" y="1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36"/>
          <p:cNvSpPr/>
          <p:nvPr/>
        </p:nvSpPr>
        <p:spPr>
          <a:xfrm>
            <a:off x="3058727" y="3995972"/>
            <a:ext cx="298199" cy="229782"/>
          </a:xfrm>
          <a:custGeom>
            <a:avLst/>
            <a:gdLst/>
            <a:ahLst/>
            <a:cxnLst/>
            <a:rect l="l" t="t" r="r" b="b"/>
            <a:pathLst>
              <a:path w="5929" h="4477" extrusionOk="0">
                <a:moveTo>
                  <a:pt x="4974" y="0"/>
                </a:moveTo>
                <a:cubicBezTo>
                  <a:pt x="3422" y="1134"/>
                  <a:pt x="1791" y="1850"/>
                  <a:pt x="319" y="2288"/>
                </a:cubicBezTo>
                <a:cubicBezTo>
                  <a:pt x="180" y="2984"/>
                  <a:pt x="61" y="3740"/>
                  <a:pt x="1" y="4476"/>
                </a:cubicBezTo>
                <a:cubicBezTo>
                  <a:pt x="2587" y="3919"/>
                  <a:pt x="4517" y="2865"/>
                  <a:pt x="5929" y="1791"/>
                </a:cubicBezTo>
                <a:cubicBezTo>
                  <a:pt x="5571" y="1194"/>
                  <a:pt x="5233" y="577"/>
                  <a:pt x="4974" y="0"/>
                </a:cubicBezTo>
                <a:close/>
              </a:path>
            </a:pathLst>
          </a:custGeom>
          <a:solidFill>
            <a:srgbClr val="3049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36"/>
          <p:cNvSpPr/>
          <p:nvPr/>
        </p:nvSpPr>
        <p:spPr>
          <a:xfrm>
            <a:off x="4572516" y="5808272"/>
            <a:ext cx="200074" cy="9187"/>
          </a:xfrm>
          <a:custGeom>
            <a:avLst/>
            <a:gdLst/>
            <a:ahLst/>
            <a:cxnLst/>
            <a:rect l="l" t="t" r="r" b="b"/>
            <a:pathLst>
              <a:path w="3978" h="179" extrusionOk="0">
                <a:moveTo>
                  <a:pt x="3977" y="0"/>
                </a:moveTo>
                <a:cubicBezTo>
                  <a:pt x="2665" y="60"/>
                  <a:pt x="1333" y="139"/>
                  <a:pt x="1" y="179"/>
                </a:cubicBezTo>
                <a:cubicBezTo>
                  <a:pt x="1353" y="139"/>
                  <a:pt x="2665" y="60"/>
                  <a:pt x="3977" y="0"/>
                </a:cubicBezTo>
                <a:close/>
              </a:path>
            </a:pathLst>
          </a:custGeom>
          <a:solidFill>
            <a:srgbClr val="234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36"/>
          <p:cNvSpPr/>
          <p:nvPr/>
        </p:nvSpPr>
        <p:spPr>
          <a:xfrm>
            <a:off x="4439434" y="5817408"/>
            <a:ext cx="133131" cy="5184"/>
          </a:xfrm>
          <a:custGeom>
            <a:avLst/>
            <a:gdLst/>
            <a:ahLst/>
            <a:cxnLst/>
            <a:rect l="l" t="t" r="r" b="b"/>
            <a:pathLst>
              <a:path w="2647" h="101" extrusionOk="0">
                <a:moveTo>
                  <a:pt x="2647" y="1"/>
                </a:moveTo>
                <a:cubicBezTo>
                  <a:pt x="1751" y="21"/>
                  <a:pt x="896" y="81"/>
                  <a:pt x="1" y="100"/>
                </a:cubicBezTo>
                <a:cubicBezTo>
                  <a:pt x="896" y="81"/>
                  <a:pt x="1791" y="21"/>
                  <a:pt x="2647" y="1"/>
                </a:cubicBezTo>
                <a:close/>
              </a:path>
            </a:pathLst>
          </a:custGeom>
          <a:solidFill>
            <a:srgbClr val="2345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36"/>
          <p:cNvSpPr/>
          <p:nvPr/>
        </p:nvSpPr>
        <p:spPr>
          <a:xfrm>
            <a:off x="4057240" y="5113942"/>
            <a:ext cx="890523" cy="221673"/>
          </a:xfrm>
          <a:custGeom>
            <a:avLst/>
            <a:gdLst/>
            <a:ahLst/>
            <a:cxnLst/>
            <a:rect l="l" t="t" r="r" b="b"/>
            <a:pathLst>
              <a:path w="17706" h="4319" extrusionOk="0">
                <a:moveTo>
                  <a:pt x="17705" y="1"/>
                </a:moveTo>
                <a:cubicBezTo>
                  <a:pt x="17703" y="3"/>
                  <a:pt x="17702" y="5"/>
                  <a:pt x="17700" y="7"/>
                </a:cubicBezTo>
                <a:lnTo>
                  <a:pt x="17700" y="7"/>
                </a:lnTo>
                <a:cubicBezTo>
                  <a:pt x="17702" y="5"/>
                  <a:pt x="17704" y="3"/>
                  <a:pt x="17705" y="1"/>
                </a:cubicBezTo>
                <a:close/>
                <a:moveTo>
                  <a:pt x="17700" y="7"/>
                </a:moveTo>
                <a:lnTo>
                  <a:pt x="17700" y="7"/>
                </a:lnTo>
                <a:cubicBezTo>
                  <a:pt x="17622" y="82"/>
                  <a:pt x="17185" y="102"/>
                  <a:pt x="17069" y="160"/>
                </a:cubicBezTo>
                <a:cubicBezTo>
                  <a:pt x="16890" y="240"/>
                  <a:pt x="16770" y="339"/>
                  <a:pt x="16611" y="439"/>
                </a:cubicBezTo>
                <a:cubicBezTo>
                  <a:pt x="16273" y="657"/>
                  <a:pt x="15855" y="797"/>
                  <a:pt x="15477" y="996"/>
                </a:cubicBezTo>
                <a:cubicBezTo>
                  <a:pt x="14005" y="1751"/>
                  <a:pt x="12314" y="1990"/>
                  <a:pt x="10683" y="2070"/>
                </a:cubicBezTo>
                <a:cubicBezTo>
                  <a:pt x="10202" y="2096"/>
                  <a:pt x="9719" y="2108"/>
                  <a:pt x="9236" y="2108"/>
                </a:cubicBezTo>
                <a:cubicBezTo>
                  <a:pt x="7863" y="2108"/>
                  <a:pt x="6487" y="2008"/>
                  <a:pt x="5133" y="1831"/>
                </a:cubicBezTo>
                <a:cubicBezTo>
                  <a:pt x="4337" y="1692"/>
                  <a:pt x="3562" y="1652"/>
                  <a:pt x="2865" y="1254"/>
                </a:cubicBezTo>
                <a:cubicBezTo>
                  <a:pt x="2547" y="1075"/>
                  <a:pt x="2189" y="936"/>
                  <a:pt x="1851" y="777"/>
                </a:cubicBezTo>
                <a:cubicBezTo>
                  <a:pt x="1611" y="684"/>
                  <a:pt x="1063" y="353"/>
                  <a:pt x="794" y="353"/>
                </a:cubicBezTo>
                <a:cubicBezTo>
                  <a:pt x="773" y="353"/>
                  <a:pt x="754" y="355"/>
                  <a:pt x="737" y="359"/>
                </a:cubicBezTo>
                <a:cubicBezTo>
                  <a:pt x="1" y="498"/>
                  <a:pt x="1194" y="1155"/>
                  <a:pt x="1393" y="1274"/>
                </a:cubicBezTo>
                <a:cubicBezTo>
                  <a:pt x="1891" y="1592"/>
                  <a:pt x="2448" y="1851"/>
                  <a:pt x="2985" y="2070"/>
                </a:cubicBezTo>
                <a:cubicBezTo>
                  <a:pt x="4138" y="2547"/>
                  <a:pt x="5332" y="2826"/>
                  <a:pt x="6526" y="3025"/>
                </a:cubicBezTo>
                <a:cubicBezTo>
                  <a:pt x="7242" y="3064"/>
                  <a:pt x="7938" y="3144"/>
                  <a:pt x="8634" y="3184"/>
                </a:cubicBezTo>
                <a:cubicBezTo>
                  <a:pt x="8992" y="3214"/>
                  <a:pt x="9360" y="3228"/>
                  <a:pt x="9728" y="3228"/>
                </a:cubicBezTo>
                <a:cubicBezTo>
                  <a:pt x="10096" y="3228"/>
                  <a:pt x="10464" y="3214"/>
                  <a:pt x="10822" y="3184"/>
                </a:cubicBezTo>
                <a:cubicBezTo>
                  <a:pt x="11439" y="3144"/>
                  <a:pt x="12076" y="3005"/>
                  <a:pt x="12672" y="2925"/>
                </a:cubicBezTo>
                <a:cubicBezTo>
                  <a:pt x="12728" y="2907"/>
                  <a:pt x="12796" y="2893"/>
                  <a:pt x="12863" y="2893"/>
                </a:cubicBezTo>
                <a:cubicBezTo>
                  <a:pt x="12941" y="2893"/>
                  <a:pt x="13017" y="2912"/>
                  <a:pt x="13070" y="2965"/>
                </a:cubicBezTo>
                <a:cubicBezTo>
                  <a:pt x="13130" y="3025"/>
                  <a:pt x="13170" y="3124"/>
                  <a:pt x="13190" y="3184"/>
                </a:cubicBezTo>
                <a:cubicBezTo>
                  <a:pt x="13309" y="3562"/>
                  <a:pt x="13408" y="3940"/>
                  <a:pt x="13468" y="4318"/>
                </a:cubicBezTo>
                <a:cubicBezTo>
                  <a:pt x="13478" y="4318"/>
                  <a:pt x="13488" y="4318"/>
                  <a:pt x="13497" y="4318"/>
                </a:cubicBezTo>
                <a:cubicBezTo>
                  <a:pt x="14135" y="4318"/>
                  <a:pt x="14487" y="3674"/>
                  <a:pt x="14781" y="3224"/>
                </a:cubicBezTo>
                <a:cubicBezTo>
                  <a:pt x="15179" y="2587"/>
                  <a:pt x="15597" y="2050"/>
                  <a:pt x="15855" y="1354"/>
                </a:cubicBezTo>
                <a:cubicBezTo>
                  <a:pt x="16549" y="1036"/>
                  <a:pt x="17184" y="581"/>
                  <a:pt x="17700" y="7"/>
                </a:cubicBezTo>
                <a:close/>
              </a:path>
            </a:pathLst>
          </a:custGeom>
          <a:solidFill>
            <a:srgbClr val="00D9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36"/>
          <p:cNvSpPr/>
          <p:nvPr/>
        </p:nvSpPr>
        <p:spPr>
          <a:xfrm>
            <a:off x="3810139" y="4553109"/>
            <a:ext cx="536296" cy="512839"/>
          </a:xfrm>
          <a:custGeom>
            <a:avLst/>
            <a:gdLst/>
            <a:ahLst/>
            <a:cxnLst/>
            <a:rect l="l" t="t" r="r" b="b"/>
            <a:pathLst>
              <a:path w="10663" h="9992" extrusionOk="0">
                <a:moveTo>
                  <a:pt x="5831" y="0"/>
                </a:moveTo>
                <a:cubicBezTo>
                  <a:pt x="4788" y="0"/>
                  <a:pt x="3722" y="751"/>
                  <a:pt x="3024" y="1379"/>
                </a:cubicBezTo>
                <a:cubicBezTo>
                  <a:pt x="1870" y="2434"/>
                  <a:pt x="796" y="3667"/>
                  <a:pt x="398" y="5199"/>
                </a:cubicBezTo>
                <a:cubicBezTo>
                  <a:pt x="0" y="6711"/>
                  <a:pt x="418" y="8521"/>
                  <a:pt x="1711" y="9396"/>
                </a:cubicBezTo>
                <a:cubicBezTo>
                  <a:pt x="2411" y="9859"/>
                  <a:pt x="3253" y="9991"/>
                  <a:pt x="4118" y="9991"/>
                </a:cubicBezTo>
                <a:cubicBezTo>
                  <a:pt x="4629" y="9991"/>
                  <a:pt x="5148" y="9945"/>
                  <a:pt x="5650" y="9893"/>
                </a:cubicBezTo>
                <a:cubicBezTo>
                  <a:pt x="6684" y="9754"/>
                  <a:pt x="7739" y="9635"/>
                  <a:pt x="8753" y="9396"/>
                </a:cubicBezTo>
                <a:cubicBezTo>
                  <a:pt x="9051" y="9336"/>
                  <a:pt x="9330" y="9257"/>
                  <a:pt x="9549" y="9058"/>
                </a:cubicBezTo>
                <a:cubicBezTo>
                  <a:pt x="10046" y="8620"/>
                  <a:pt x="9927" y="7825"/>
                  <a:pt x="9768" y="7168"/>
                </a:cubicBezTo>
                <a:cubicBezTo>
                  <a:pt x="10026" y="7168"/>
                  <a:pt x="10285" y="7208"/>
                  <a:pt x="10543" y="7208"/>
                </a:cubicBezTo>
                <a:cubicBezTo>
                  <a:pt x="10444" y="6611"/>
                  <a:pt x="10225" y="6014"/>
                  <a:pt x="9927" y="5477"/>
                </a:cubicBezTo>
                <a:cubicBezTo>
                  <a:pt x="10165" y="5477"/>
                  <a:pt x="10424" y="5517"/>
                  <a:pt x="10663" y="5517"/>
                </a:cubicBezTo>
                <a:cubicBezTo>
                  <a:pt x="10563" y="4264"/>
                  <a:pt x="9947" y="3110"/>
                  <a:pt x="9091" y="2175"/>
                </a:cubicBezTo>
                <a:cubicBezTo>
                  <a:pt x="8435" y="1439"/>
                  <a:pt x="7281" y="265"/>
                  <a:pt x="6266" y="47"/>
                </a:cubicBezTo>
                <a:cubicBezTo>
                  <a:pt x="6123" y="15"/>
                  <a:pt x="5977" y="0"/>
                  <a:pt x="5831" y="0"/>
                </a:cubicBezTo>
                <a:close/>
              </a:path>
            </a:pathLst>
          </a:custGeom>
          <a:solidFill>
            <a:srgbClr val="00D9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36"/>
          <p:cNvSpPr/>
          <p:nvPr/>
        </p:nvSpPr>
        <p:spPr>
          <a:xfrm>
            <a:off x="3700093" y="4497216"/>
            <a:ext cx="566322" cy="554515"/>
          </a:xfrm>
          <a:custGeom>
            <a:avLst/>
            <a:gdLst/>
            <a:ahLst/>
            <a:cxnLst/>
            <a:rect l="l" t="t" r="r" b="b"/>
            <a:pathLst>
              <a:path w="11260" h="10804" extrusionOk="0">
                <a:moveTo>
                  <a:pt x="5975" y="1"/>
                </a:moveTo>
                <a:cubicBezTo>
                  <a:pt x="4962" y="1"/>
                  <a:pt x="3954" y="308"/>
                  <a:pt x="3123" y="877"/>
                </a:cubicBezTo>
                <a:cubicBezTo>
                  <a:pt x="577" y="2707"/>
                  <a:pt x="0" y="6845"/>
                  <a:pt x="398" y="9709"/>
                </a:cubicBezTo>
                <a:cubicBezTo>
                  <a:pt x="1979" y="10455"/>
                  <a:pt x="3745" y="10803"/>
                  <a:pt x="5523" y="10803"/>
                </a:cubicBezTo>
                <a:cubicBezTo>
                  <a:pt x="7301" y="10803"/>
                  <a:pt x="9091" y="10455"/>
                  <a:pt x="10722" y="9809"/>
                </a:cubicBezTo>
                <a:cubicBezTo>
                  <a:pt x="10881" y="9769"/>
                  <a:pt x="11060" y="9670"/>
                  <a:pt x="11160" y="9510"/>
                </a:cubicBezTo>
                <a:cubicBezTo>
                  <a:pt x="11259" y="9371"/>
                  <a:pt x="11259" y="9212"/>
                  <a:pt x="11259" y="9033"/>
                </a:cubicBezTo>
                <a:cubicBezTo>
                  <a:pt x="11259" y="8118"/>
                  <a:pt x="11239" y="7203"/>
                  <a:pt x="11160" y="6288"/>
                </a:cubicBezTo>
                <a:cubicBezTo>
                  <a:pt x="11060" y="4856"/>
                  <a:pt x="10842" y="3403"/>
                  <a:pt x="10046" y="2210"/>
                </a:cubicBezTo>
                <a:cubicBezTo>
                  <a:pt x="9330" y="1116"/>
                  <a:pt x="8156" y="340"/>
                  <a:pt x="6863" y="81"/>
                </a:cubicBezTo>
                <a:cubicBezTo>
                  <a:pt x="6570" y="27"/>
                  <a:pt x="6272" y="1"/>
                  <a:pt x="597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36"/>
          <p:cNvSpPr/>
          <p:nvPr/>
        </p:nvSpPr>
        <p:spPr>
          <a:xfrm>
            <a:off x="3768092" y="4497216"/>
            <a:ext cx="491332" cy="427024"/>
          </a:xfrm>
          <a:custGeom>
            <a:avLst/>
            <a:gdLst/>
            <a:ahLst/>
            <a:cxnLst/>
            <a:rect l="l" t="t" r="r" b="b"/>
            <a:pathLst>
              <a:path w="9769" h="8320" extrusionOk="0">
                <a:moveTo>
                  <a:pt x="4643" y="1"/>
                </a:moveTo>
                <a:cubicBezTo>
                  <a:pt x="3631" y="1"/>
                  <a:pt x="2626" y="308"/>
                  <a:pt x="1811" y="877"/>
                </a:cubicBezTo>
                <a:cubicBezTo>
                  <a:pt x="1035" y="1434"/>
                  <a:pt x="438" y="2210"/>
                  <a:pt x="1" y="3065"/>
                </a:cubicBezTo>
                <a:cubicBezTo>
                  <a:pt x="41" y="4000"/>
                  <a:pt x="240" y="4856"/>
                  <a:pt x="617" y="5592"/>
                </a:cubicBezTo>
                <a:cubicBezTo>
                  <a:pt x="1453" y="7183"/>
                  <a:pt x="3204" y="8277"/>
                  <a:pt x="5014" y="8317"/>
                </a:cubicBezTo>
                <a:cubicBezTo>
                  <a:pt x="5066" y="8319"/>
                  <a:pt x="5119" y="8319"/>
                  <a:pt x="5171" y="8319"/>
                </a:cubicBezTo>
                <a:cubicBezTo>
                  <a:pt x="6927" y="8319"/>
                  <a:pt x="8642" y="7357"/>
                  <a:pt x="9569" y="5850"/>
                </a:cubicBezTo>
                <a:cubicBezTo>
                  <a:pt x="9629" y="5731"/>
                  <a:pt x="9689" y="5631"/>
                  <a:pt x="9768" y="5512"/>
                </a:cubicBezTo>
                <a:cubicBezTo>
                  <a:pt x="9609" y="4338"/>
                  <a:pt x="9370" y="3165"/>
                  <a:pt x="8714" y="2210"/>
                </a:cubicBezTo>
                <a:cubicBezTo>
                  <a:pt x="7978" y="1116"/>
                  <a:pt x="6804" y="340"/>
                  <a:pt x="5531" y="81"/>
                </a:cubicBezTo>
                <a:cubicBezTo>
                  <a:pt x="5237" y="27"/>
                  <a:pt x="4940" y="1"/>
                  <a:pt x="4643" y="1"/>
                </a:cubicBezTo>
                <a:close/>
              </a:path>
            </a:pathLst>
          </a:custGeom>
          <a:solidFill>
            <a:srgbClr val="1414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36"/>
          <p:cNvSpPr/>
          <p:nvPr/>
        </p:nvSpPr>
        <p:spPr>
          <a:xfrm>
            <a:off x="4727576" y="4553109"/>
            <a:ext cx="537352" cy="512839"/>
          </a:xfrm>
          <a:custGeom>
            <a:avLst/>
            <a:gdLst/>
            <a:ahLst/>
            <a:cxnLst/>
            <a:rect l="l" t="t" r="r" b="b"/>
            <a:pathLst>
              <a:path w="10684" h="9992" extrusionOk="0">
                <a:moveTo>
                  <a:pt x="4846" y="0"/>
                </a:moveTo>
                <a:cubicBezTo>
                  <a:pt x="4702" y="0"/>
                  <a:pt x="4559" y="15"/>
                  <a:pt x="4417" y="47"/>
                </a:cubicBezTo>
                <a:cubicBezTo>
                  <a:pt x="3383" y="265"/>
                  <a:pt x="2249" y="1439"/>
                  <a:pt x="1572" y="2175"/>
                </a:cubicBezTo>
                <a:cubicBezTo>
                  <a:pt x="737" y="3110"/>
                  <a:pt x="100" y="4264"/>
                  <a:pt x="1" y="5517"/>
                </a:cubicBezTo>
                <a:cubicBezTo>
                  <a:pt x="259" y="5517"/>
                  <a:pt x="498" y="5477"/>
                  <a:pt x="757" y="5477"/>
                </a:cubicBezTo>
                <a:cubicBezTo>
                  <a:pt x="458" y="6014"/>
                  <a:pt x="240" y="6611"/>
                  <a:pt x="140" y="7208"/>
                </a:cubicBezTo>
                <a:cubicBezTo>
                  <a:pt x="379" y="7208"/>
                  <a:pt x="657" y="7168"/>
                  <a:pt x="896" y="7168"/>
                </a:cubicBezTo>
                <a:cubicBezTo>
                  <a:pt x="757" y="7825"/>
                  <a:pt x="637" y="8620"/>
                  <a:pt x="1135" y="9058"/>
                </a:cubicBezTo>
                <a:cubicBezTo>
                  <a:pt x="1354" y="9257"/>
                  <a:pt x="1632" y="9336"/>
                  <a:pt x="1930" y="9396"/>
                </a:cubicBezTo>
                <a:cubicBezTo>
                  <a:pt x="2945" y="9635"/>
                  <a:pt x="3979" y="9754"/>
                  <a:pt x="5034" y="9893"/>
                </a:cubicBezTo>
                <a:cubicBezTo>
                  <a:pt x="5529" y="9945"/>
                  <a:pt x="6043" y="9991"/>
                  <a:pt x="6551" y="9991"/>
                </a:cubicBezTo>
                <a:cubicBezTo>
                  <a:pt x="7410" y="9991"/>
                  <a:pt x="8252" y="9859"/>
                  <a:pt x="8953" y="9396"/>
                </a:cubicBezTo>
                <a:cubicBezTo>
                  <a:pt x="10266" y="8521"/>
                  <a:pt x="10683" y="6711"/>
                  <a:pt x="10285" y="5199"/>
                </a:cubicBezTo>
                <a:cubicBezTo>
                  <a:pt x="9888" y="3667"/>
                  <a:pt x="8813" y="2434"/>
                  <a:pt x="7640" y="1379"/>
                </a:cubicBezTo>
                <a:cubicBezTo>
                  <a:pt x="6942" y="751"/>
                  <a:pt x="5876" y="0"/>
                  <a:pt x="4846" y="0"/>
                </a:cubicBezTo>
                <a:close/>
              </a:path>
            </a:pathLst>
          </a:custGeom>
          <a:solidFill>
            <a:srgbClr val="00D9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36"/>
          <p:cNvSpPr/>
          <p:nvPr/>
        </p:nvSpPr>
        <p:spPr>
          <a:xfrm>
            <a:off x="4821628" y="4497216"/>
            <a:ext cx="566372" cy="554515"/>
          </a:xfrm>
          <a:custGeom>
            <a:avLst/>
            <a:gdLst/>
            <a:ahLst/>
            <a:cxnLst/>
            <a:rect l="l" t="t" r="r" b="b"/>
            <a:pathLst>
              <a:path w="11261" h="10804" extrusionOk="0">
                <a:moveTo>
                  <a:pt x="5285" y="1"/>
                </a:moveTo>
                <a:cubicBezTo>
                  <a:pt x="4988" y="1"/>
                  <a:pt x="4691" y="27"/>
                  <a:pt x="4397" y="81"/>
                </a:cubicBezTo>
                <a:cubicBezTo>
                  <a:pt x="3104" y="340"/>
                  <a:pt x="1950" y="1116"/>
                  <a:pt x="1214" y="2210"/>
                </a:cubicBezTo>
                <a:cubicBezTo>
                  <a:pt x="419" y="3403"/>
                  <a:pt x="200" y="4856"/>
                  <a:pt x="100" y="6288"/>
                </a:cubicBezTo>
                <a:cubicBezTo>
                  <a:pt x="21" y="7203"/>
                  <a:pt x="1" y="8118"/>
                  <a:pt x="1" y="9033"/>
                </a:cubicBezTo>
                <a:cubicBezTo>
                  <a:pt x="1" y="9212"/>
                  <a:pt x="1" y="9371"/>
                  <a:pt x="100" y="9510"/>
                </a:cubicBezTo>
                <a:cubicBezTo>
                  <a:pt x="200" y="9670"/>
                  <a:pt x="379" y="9769"/>
                  <a:pt x="558" y="9809"/>
                </a:cubicBezTo>
                <a:cubicBezTo>
                  <a:pt x="2179" y="10455"/>
                  <a:pt x="3969" y="10803"/>
                  <a:pt x="5747" y="10803"/>
                </a:cubicBezTo>
                <a:cubicBezTo>
                  <a:pt x="7525" y="10803"/>
                  <a:pt x="9291" y="10455"/>
                  <a:pt x="10862" y="9709"/>
                </a:cubicBezTo>
                <a:cubicBezTo>
                  <a:pt x="11260" y="6845"/>
                  <a:pt x="10703" y="2707"/>
                  <a:pt x="8137" y="877"/>
                </a:cubicBezTo>
                <a:cubicBezTo>
                  <a:pt x="7307" y="308"/>
                  <a:pt x="6298" y="1"/>
                  <a:pt x="528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36"/>
          <p:cNvSpPr/>
          <p:nvPr/>
        </p:nvSpPr>
        <p:spPr>
          <a:xfrm>
            <a:off x="4830631" y="4497216"/>
            <a:ext cx="491332" cy="427024"/>
          </a:xfrm>
          <a:custGeom>
            <a:avLst/>
            <a:gdLst/>
            <a:ahLst/>
            <a:cxnLst/>
            <a:rect l="l" t="t" r="r" b="b"/>
            <a:pathLst>
              <a:path w="9769" h="8320" extrusionOk="0">
                <a:moveTo>
                  <a:pt x="5106" y="1"/>
                </a:moveTo>
                <a:cubicBezTo>
                  <a:pt x="4809" y="1"/>
                  <a:pt x="4512" y="27"/>
                  <a:pt x="4218" y="81"/>
                </a:cubicBezTo>
                <a:cubicBezTo>
                  <a:pt x="2925" y="340"/>
                  <a:pt x="1771" y="1116"/>
                  <a:pt x="1035" y="2210"/>
                </a:cubicBezTo>
                <a:cubicBezTo>
                  <a:pt x="399" y="3165"/>
                  <a:pt x="140" y="4338"/>
                  <a:pt x="1" y="5512"/>
                </a:cubicBezTo>
                <a:cubicBezTo>
                  <a:pt x="80" y="5631"/>
                  <a:pt x="120" y="5731"/>
                  <a:pt x="200" y="5850"/>
                </a:cubicBezTo>
                <a:cubicBezTo>
                  <a:pt x="1108" y="7357"/>
                  <a:pt x="2822" y="8319"/>
                  <a:pt x="4596" y="8319"/>
                </a:cubicBezTo>
                <a:cubicBezTo>
                  <a:pt x="4649" y="8319"/>
                  <a:pt x="4702" y="8319"/>
                  <a:pt x="4755" y="8317"/>
                </a:cubicBezTo>
                <a:cubicBezTo>
                  <a:pt x="6565" y="8277"/>
                  <a:pt x="8296" y="7183"/>
                  <a:pt x="9151" y="5592"/>
                </a:cubicBezTo>
                <a:cubicBezTo>
                  <a:pt x="9529" y="4856"/>
                  <a:pt x="9728" y="4000"/>
                  <a:pt x="9768" y="3065"/>
                </a:cubicBezTo>
                <a:cubicBezTo>
                  <a:pt x="9331" y="2210"/>
                  <a:pt x="8734" y="1434"/>
                  <a:pt x="7958" y="877"/>
                </a:cubicBezTo>
                <a:cubicBezTo>
                  <a:pt x="7128" y="308"/>
                  <a:pt x="6119" y="1"/>
                  <a:pt x="5106" y="1"/>
                </a:cubicBezTo>
                <a:close/>
              </a:path>
            </a:pathLst>
          </a:custGeom>
          <a:solidFill>
            <a:srgbClr val="1414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36"/>
          <p:cNvSpPr/>
          <p:nvPr/>
        </p:nvSpPr>
        <p:spPr>
          <a:xfrm>
            <a:off x="4732606" y="5166037"/>
            <a:ext cx="113113" cy="160339"/>
          </a:xfrm>
          <a:custGeom>
            <a:avLst/>
            <a:gdLst/>
            <a:ahLst/>
            <a:cxnLst/>
            <a:rect l="l" t="t" r="r" b="b"/>
            <a:pathLst>
              <a:path w="2249" h="3124" extrusionOk="0">
                <a:moveTo>
                  <a:pt x="2248" y="0"/>
                </a:moveTo>
                <a:lnTo>
                  <a:pt x="0" y="816"/>
                </a:lnTo>
                <a:lnTo>
                  <a:pt x="577" y="3124"/>
                </a:lnTo>
                <a:cubicBezTo>
                  <a:pt x="577" y="3124"/>
                  <a:pt x="1751" y="2467"/>
                  <a:pt x="22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36"/>
          <p:cNvSpPr/>
          <p:nvPr/>
        </p:nvSpPr>
        <p:spPr>
          <a:xfrm>
            <a:off x="4051255" y="5094746"/>
            <a:ext cx="933525" cy="145866"/>
          </a:xfrm>
          <a:custGeom>
            <a:avLst/>
            <a:gdLst/>
            <a:ahLst/>
            <a:cxnLst/>
            <a:rect l="l" t="t" r="r" b="b"/>
            <a:pathLst>
              <a:path w="18561" h="2842" extrusionOk="0">
                <a:moveTo>
                  <a:pt x="18424" y="0"/>
                </a:moveTo>
                <a:cubicBezTo>
                  <a:pt x="18408" y="0"/>
                  <a:pt x="18393" y="5"/>
                  <a:pt x="18381" y="17"/>
                </a:cubicBezTo>
                <a:cubicBezTo>
                  <a:pt x="16969" y="653"/>
                  <a:pt x="15477" y="1171"/>
                  <a:pt x="13945" y="1549"/>
                </a:cubicBezTo>
                <a:cubicBezTo>
                  <a:pt x="12433" y="1887"/>
                  <a:pt x="10902" y="2086"/>
                  <a:pt x="9330" y="2125"/>
                </a:cubicBezTo>
                <a:cubicBezTo>
                  <a:pt x="9252" y="2126"/>
                  <a:pt x="9173" y="2127"/>
                  <a:pt x="9095" y="2127"/>
                </a:cubicBezTo>
                <a:cubicBezTo>
                  <a:pt x="7622" y="2127"/>
                  <a:pt x="6149" y="1951"/>
                  <a:pt x="4695" y="1668"/>
                </a:cubicBezTo>
                <a:cubicBezTo>
                  <a:pt x="3939" y="1509"/>
                  <a:pt x="3183" y="1330"/>
                  <a:pt x="2447" y="1071"/>
                </a:cubicBezTo>
                <a:cubicBezTo>
                  <a:pt x="1691" y="852"/>
                  <a:pt x="955" y="574"/>
                  <a:pt x="259" y="256"/>
                </a:cubicBezTo>
                <a:cubicBezTo>
                  <a:pt x="238" y="250"/>
                  <a:pt x="215" y="248"/>
                  <a:pt x="193" y="248"/>
                </a:cubicBezTo>
                <a:cubicBezTo>
                  <a:pt x="132" y="248"/>
                  <a:pt x="75" y="266"/>
                  <a:pt x="60" y="295"/>
                </a:cubicBezTo>
                <a:cubicBezTo>
                  <a:pt x="0" y="375"/>
                  <a:pt x="20" y="454"/>
                  <a:pt x="100" y="494"/>
                </a:cubicBezTo>
                <a:cubicBezTo>
                  <a:pt x="1472" y="1350"/>
                  <a:pt x="2984" y="1927"/>
                  <a:pt x="4556" y="2304"/>
                </a:cubicBezTo>
                <a:cubicBezTo>
                  <a:pt x="5332" y="2503"/>
                  <a:pt x="6127" y="2623"/>
                  <a:pt x="6923" y="2722"/>
                </a:cubicBezTo>
                <a:cubicBezTo>
                  <a:pt x="7719" y="2822"/>
                  <a:pt x="8534" y="2842"/>
                  <a:pt x="9330" y="2842"/>
                </a:cubicBezTo>
                <a:cubicBezTo>
                  <a:pt x="10941" y="2822"/>
                  <a:pt x="12553" y="2563"/>
                  <a:pt x="14104" y="2125"/>
                </a:cubicBezTo>
                <a:cubicBezTo>
                  <a:pt x="15636" y="1668"/>
                  <a:pt x="17108" y="1031"/>
                  <a:pt x="18481" y="216"/>
                </a:cubicBezTo>
                <a:cubicBezTo>
                  <a:pt x="18521" y="156"/>
                  <a:pt x="18560" y="116"/>
                  <a:pt x="18521" y="57"/>
                </a:cubicBezTo>
                <a:cubicBezTo>
                  <a:pt x="18506" y="28"/>
                  <a:pt x="18463" y="0"/>
                  <a:pt x="18424" y="0"/>
                </a:cubicBezTo>
                <a:close/>
              </a:path>
            </a:pathLst>
          </a:custGeom>
          <a:solidFill>
            <a:srgbClr val="1414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36"/>
          <p:cNvSpPr/>
          <p:nvPr/>
        </p:nvSpPr>
        <p:spPr>
          <a:xfrm>
            <a:off x="5159814" y="4931480"/>
            <a:ext cx="325207" cy="245282"/>
          </a:xfrm>
          <a:custGeom>
            <a:avLst/>
            <a:gdLst/>
            <a:ahLst/>
            <a:cxnLst/>
            <a:rect l="l" t="t" r="r" b="b"/>
            <a:pathLst>
              <a:path w="6466" h="4779" extrusionOk="0">
                <a:moveTo>
                  <a:pt x="3944" y="0"/>
                </a:moveTo>
                <a:cubicBezTo>
                  <a:pt x="3539" y="0"/>
                  <a:pt x="3129" y="84"/>
                  <a:pt x="2746" y="234"/>
                </a:cubicBezTo>
                <a:cubicBezTo>
                  <a:pt x="1851" y="572"/>
                  <a:pt x="1134" y="1268"/>
                  <a:pt x="538" y="2044"/>
                </a:cubicBezTo>
                <a:cubicBezTo>
                  <a:pt x="339" y="2323"/>
                  <a:pt x="180" y="2581"/>
                  <a:pt x="1" y="2860"/>
                </a:cubicBezTo>
                <a:lnTo>
                  <a:pt x="359" y="3417"/>
                </a:lnTo>
                <a:cubicBezTo>
                  <a:pt x="1075" y="4335"/>
                  <a:pt x="2283" y="4779"/>
                  <a:pt x="3435" y="4779"/>
                </a:cubicBezTo>
                <a:cubicBezTo>
                  <a:pt x="3531" y="4779"/>
                  <a:pt x="3626" y="4775"/>
                  <a:pt x="3720" y="4769"/>
                </a:cubicBezTo>
                <a:cubicBezTo>
                  <a:pt x="4118" y="4749"/>
                  <a:pt x="4516" y="4710"/>
                  <a:pt x="4894" y="4531"/>
                </a:cubicBezTo>
                <a:cubicBezTo>
                  <a:pt x="5650" y="4212"/>
                  <a:pt x="6207" y="3476"/>
                  <a:pt x="6326" y="2681"/>
                </a:cubicBezTo>
                <a:cubicBezTo>
                  <a:pt x="6466" y="1885"/>
                  <a:pt x="6167" y="1030"/>
                  <a:pt x="5511" y="532"/>
                </a:cubicBezTo>
                <a:cubicBezTo>
                  <a:pt x="5060" y="162"/>
                  <a:pt x="4507" y="0"/>
                  <a:pt x="394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36"/>
          <p:cNvSpPr/>
          <p:nvPr/>
        </p:nvSpPr>
        <p:spPr>
          <a:xfrm>
            <a:off x="5171835" y="4871994"/>
            <a:ext cx="311175" cy="189954"/>
          </a:xfrm>
          <a:custGeom>
            <a:avLst/>
            <a:gdLst/>
            <a:ahLst/>
            <a:cxnLst/>
            <a:rect l="l" t="t" r="r" b="b"/>
            <a:pathLst>
              <a:path w="6187" h="3701" fill="none" extrusionOk="0">
                <a:moveTo>
                  <a:pt x="0" y="3700"/>
                </a:moveTo>
                <a:cubicBezTo>
                  <a:pt x="0" y="3700"/>
                  <a:pt x="1791" y="0"/>
                  <a:pt x="6187" y="1472"/>
                </a:cubicBezTo>
              </a:path>
            </a:pathLst>
          </a:custGeom>
          <a:noFill/>
          <a:ln w="6475" cap="flat" cmpd="sng">
            <a:solidFill>
              <a:srgbClr val="00D9E2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36"/>
          <p:cNvSpPr/>
          <p:nvPr/>
        </p:nvSpPr>
        <p:spPr>
          <a:xfrm>
            <a:off x="3624047" y="4931480"/>
            <a:ext cx="325207" cy="245282"/>
          </a:xfrm>
          <a:custGeom>
            <a:avLst/>
            <a:gdLst/>
            <a:ahLst/>
            <a:cxnLst/>
            <a:rect l="l" t="t" r="r" b="b"/>
            <a:pathLst>
              <a:path w="6466" h="4779" extrusionOk="0">
                <a:moveTo>
                  <a:pt x="2510" y="0"/>
                </a:moveTo>
                <a:cubicBezTo>
                  <a:pt x="1945" y="0"/>
                  <a:pt x="1386" y="162"/>
                  <a:pt x="935" y="532"/>
                </a:cubicBezTo>
                <a:cubicBezTo>
                  <a:pt x="299" y="1030"/>
                  <a:pt x="0" y="1885"/>
                  <a:pt x="120" y="2681"/>
                </a:cubicBezTo>
                <a:cubicBezTo>
                  <a:pt x="239" y="3476"/>
                  <a:pt x="816" y="4212"/>
                  <a:pt x="1552" y="4531"/>
                </a:cubicBezTo>
                <a:cubicBezTo>
                  <a:pt x="1930" y="4710"/>
                  <a:pt x="2328" y="4749"/>
                  <a:pt x="2726" y="4769"/>
                </a:cubicBezTo>
                <a:cubicBezTo>
                  <a:pt x="2822" y="4775"/>
                  <a:pt x="2918" y="4779"/>
                  <a:pt x="3015" y="4779"/>
                </a:cubicBezTo>
                <a:cubicBezTo>
                  <a:pt x="4180" y="4779"/>
                  <a:pt x="5371" y="4335"/>
                  <a:pt x="6087" y="3417"/>
                </a:cubicBezTo>
                <a:lnTo>
                  <a:pt x="6465" y="2860"/>
                </a:lnTo>
                <a:cubicBezTo>
                  <a:pt x="6286" y="2581"/>
                  <a:pt x="6107" y="2323"/>
                  <a:pt x="5908" y="2044"/>
                </a:cubicBezTo>
                <a:cubicBezTo>
                  <a:pt x="5312" y="1268"/>
                  <a:pt x="4595" y="572"/>
                  <a:pt x="3700" y="234"/>
                </a:cubicBezTo>
                <a:cubicBezTo>
                  <a:pt x="3326" y="84"/>
                  <a:pt x="2916" y="0"/>
                  <a:pt x="251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6"/>
          <p:cNvSpPr/>
          <p:nvPr/>
        </p:nvSpPr>
        <p:spPr>
          <a:xfrm>
            <a:off x="3626058" y="4871994"/>
            <a:ext cx="311175" cy="189954"/>
          </a:xfrm>
          <a:custGeom>
            <a:avLst/>
            <a:gdLst/>
            <a:ahLst/>
            <a:cxnLst/>
            <a:rect l="l" t="t" r="r" b="b"/>
            <a:pathLst>
              <a:path w="6187" h="3701" fill="none" extrusionOk="0">
                <a:moveTo>
                  <a:pt x="6187" y="3700"/>
                </a:moveTo>
                <a:cubicBezTo>
                  <a:pt x="6187" y="3700"/>
                  <a:pt x="4396" y="0"/>
                  <a:pt x="0" y="1472"/>
                </a:cubicBezTo>
              </a:path>
            </a:pathLst>
          </a:custGeom>
          <a:noFill/>
          <a:ln w="6475" cap="flat" cmpd="sng">
            <a:solidFill>
              <a:srgbClr val="00D9E2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6"/>
          <p:cNvSpPr/>
          <p:nvPr/>
        </p:nvSpPr>
        <p:spPr>
          <a:xfrm>
            <a:off x="4941683" y="4534273"/>
            <a:ext cx="184180" cy="157722"/>
          </a:xfrm>
          <a:custGeom>
            <a:avLst/>
            <a:gdLst/>
            <a:ahLst/>
            <a:cxnLst/>
            <a:rect l="l" t="t" r="r" b="b"/>
            <a:pathLst>
              <a:path w="3662" h="3073" extrusionOk="0">
                <a:moveTo>
                  <a:pt x="2097" y="1"/>
                </a:moveTo>
                <a:cubicBezTo>
                  <a:pt x="1185" y="1"/>
                  <a:pt x="394" y="640"/>
                  <a:pt x="100" y="1587"/>
                </a:cubicBezTo>
                <a:cubicBezTo>
                  <a:pt x="1" y="1906"/>
                  <a:pt x="1" y="2283"/>
                  <a:pt x="180" y="2582"/>
                </a:cubicBezTo>
                <a:cubicBezTo>
                  <a:pt x="319" y="2801"/>
                  <a:pt x="578" y="2920"/>
                  <a:pt x="856" y="3000"/>
                </a:cubicBezTo>
                <a:cubicBezTo>
                  <a:pt x="1030" y="3049"/>
                  <a:pt x="1209" y="3072"/>
                  <a:pt x="1387" y="3072"/>
                </a:cubicBezTo>
                <a:cubicBezTo>
                  <a:pt x="2294" y="3072"/>
                  <a:pt x="3210" y="2474"/>
                  <a:pt x="3542" y="1627"/>
                </a:cubicBezTo>
                <a:cubicBezTo>
                  <a:pt x="3602" y="1428"/>
                  <a:pt x="3661" y="1229"/>
                  <a:pt x="3641" y="1010"/>
                </a:cubicBezTo>
                <a:cubicBezTo>
                  <a:pt x="3562" y="553"/>
                  <a:pt x="3164" y="215"/>
                  <a:pt x="2706" y="95"/>
                </a:cubicBezTo>
                <a:cubicBezTo>
                  <a:pt x="2500" y="31"/>
                  <a:pt x="2295" y="1"/>
                  <a:pt x="20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6"/>
          <p:cNvSpPr/>
          <p:nvPr/>
        </p:nvSpPr>
        <p:spPr>
          <a:xfrm>
            <a:off x="5085779" y="4652065"/>
            <a:ext cx="71067" cy="60615"/>
          </a:xfrm>
          <a:custGeom>
            <a:avLst/>
            <a:gdLst/>
            <a:ahLst/>
            <a:cxnLst/>
            <a:rect l="l" t="t" r="r" b="b"/>
            <a:pathLst>
              <a:path w="1413" h="1181" extrusionOk="0">
                <a:moveTo>
                  <a:pt x="843" y="1"/>
                </a:moveTo>
                <a:cubicBezTo>
                  <a:pt x="473" y="1"/>
                  <a:pt x="158" y="256"/>
                  <a:pt x="40" y="625"/>
                </a:cubicBezTo>
                <a:cubicBezTo>
                  <a:pt x="20" y="744"/>
                  <a:pt x="0" y="904"/>
                  <a:pt x="80" y="1003"/>
                </a:cubicBezTo>
                <a:cubicBezTo>
                  <a:pt x="120" y="1083"/>
                  <a:pt x="219" y="1122"/>
                  <a:pt x="319" y="1142"/>
                </a:cubicBezTo>
                <a:cubicBezTo>
                  <a:pt x="397" y="1168"/>
                  <a:pt x="476" y="1180"/>
                  <a:pt x="556" y="1180"/>
                </a:cubicBezTo>
                <a:cubicBezTo>
                  <a:pt x="903" y="1180"/>
                  <a:pt x="1244" y="949"/>
                  <a:pt x="1373" y="625"/>
                </a:cubicBezTo>
                <a:cubicBezTo>
                  <a:pt x="1393" y="545"/>
                  <a:pt x="1413" y="486"/>
                  <a:pt x="1393" y="386"/>
                </a:cubicBezTo>
                <a:cubicBezTo>
                  <a:pt x="1373" y="207"/>
                  <a:pt x="1214" y="88"/>
                  <a:pt x="1055" y="28"/>
                </a:cubicBezTo>
                <a:cubicBezTo>
                  <a:pt x="983" y="9"/>
                  <a:pt x="912" y="1"/>
                  <a:pt x="8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6"/>
          <p:cNvSpPr/>
          <p:nvPr/>
        </p:nvSpPr>
        <p:spPr>
          <a:xfrm>
            <a:off x="3995226" y="4534273"/>
            <a:ext cx="184130" cy="157722"/>
          </a:xfrm>
          <a:custGeom>
            <a:avLst/>
            <a:gdLst/>
            <a:ahLst/>
            <a:cxnLst/>
            <a:rect l="l" t="t" r="r" b="b"/>
            <a:pathLst>
              <a:path w="3661" h="3073" extrusionOk="0">
                <a:moveTo>
                  <a:pt x="1565" y="1"/>
                </a:moveTo>
                <a:cubicBezTo>
                  <a:pt x="1366" y="1"/>
                  <a:pt x="1162" y="31"/>
                  <a:pt x="955" y="95"/>
                </a:cubicBezTo>
                <a:cubicBezTo>
                  <a:pt x="498" y="215"/>
                  <a:pt x="100" y="553"/>
                  <a:pt x="20" y="1010"/>
                </a:cubicBezTo>
                <a:cubicBezTo>
                  <a:pt x="0" y="1229"/>
                  <a:pt x="40" y="1428"/>
                  <a:pt x="120" y="1627"/>
                </a:cubicBezTo>
                <a:cubicBezTo>
                  <a:pt x="452" y="2474"/>
                  <a:pt x="1353" y="3072"/>
                  <a:pt x="2267" y="3072"/>
                </a:cubicBezTo>
                <a:cubicBezTo>
                  <a:pt x="2448" y="3072"/>
                  <a:pt x="2628" y="3049"/>
                  <a:pt x="2805" y="3000"/>
                </a:cubicBezTo>
                <a:cubicBezTo>
                  <a:pt x="3084" y="2920"/>
                  <a:pt x="3323" y="2801"/>
                  <a:pt x="3482" y="2582"/>
                </a:cubicBezTo>
                <a:cubicBezTo>
                  <a:pt x="3661" y="2283"/>
                  <a:pt x="3661" y="1906"/>
                  <a:pt x="3561" y="1587"/>
                </a:cubicBezTo>
                <a:cubicBezTo>
                  <a:pt x="3267" y="640"/>
                  <a:pt x="2477" y="1"/>
                  <a:pt x="156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6"/>
          <p:cNvSpPr/>
          <p:nvPr/>
        </p:nvSpPr>
        <p:spPr>
          <a:xfrm>
            <a:off x="3964194" y="4652065"/>
            <a:ext cx="71117" cy="60615"/>
          </a:xfrm>
          <a:custGeom>
            <a:avLst/>
            <a:gdLst/>
            <a:ahLst/>
            <a:cxnLst/>
            <a:rect l="l" t="t" r="r" b="b"/>
            <a:pathLst>
              <a:path w="1414" h="1181" extrusionOk="0">
                <a:moveTo>
                  <a:pt x="571" y="1"/>
                </a:moveTo>
                <a:cubicBezTo>
                  <a:pt x="502" y="1"/>
                  <a:pt x="431" y="9"/>
                  <a:pt x="359" y="28"/>
                </a:cubicBezTo>
                <a:cubicBezTo>
                  <a:pt x="200" y="88"/>
                  <a:pt x="41" y="207"/>
                  <a:pt x="21" y="386"/>
                </a:cubicBezTo>
                <a:cubicBezTo>
                  <a:pt x="1" y="486"/>
                  <a:pt x="21" y="545"/>
                  <a:pt x="41" y="625"/>
                </a:cubicBezTo>
                <a:cubicBezTo>
                  <a:pt x="170" y="949"/>
                  <a:pt x="497" y="1180"/>
                  <a:pt x="850" y="1180"/>
                </a:cubicBezTo>
                <a:cubicBezTo>
                  <a:pt x="931" y="1180"/>
                  <a:pt x="1013" y="1168"/>
                  <a:pt x="1095" y="1142"/>
                </a:cubicBezTo>
                <a:cubicBezTo>
                  <a:pt x="1194" y="1122"/>
                  <a:pt x="1294" y="1083"/>
                  <a:pt x="1334" y="1003"/>
                </a:cubicBezTo>
                <a:cubicBezTo>
                  <a:pt x="1413" y="904"/>
                  <a:pt x="1393" y="744"/>
                  <a:pt x="1353" y="625"/>
                </a:cubicBezTo>
                <a:cubicBezTo>
                  <a:pt x="1253" y="256"/>
                  <a:pt x="941" y="1"/>
                  <a:pt x="5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6"/>
          <p:cNvSpPr/>
          <p:nvPr/>
        </p:nvSpPr>
        <p:spPr>
          <a:xfrm>
            <a:off x="4979161" y="4429366"/>
            <a:ext cx="394263" cy="214487"/>
          </a:xfrm>
          <a:custGeom>
            <a:avLst/>
            <a:gdLst/>
            <a:ahLst/>
            <a:cxnLst/>
            <a:rect l="l" t="t" r="r" b="b"/>
            <a:pathLst>
              <a:path w="7839" h="4179" extrusionOk="0">
                <a:moveTo>
                  <a:pt x="978" y="0"/>
                </a:moveTo>
                <a:cubicBezTo>
                  <a:pt x="759" y="0"/>
                  <a:pt x="532" y="10"/>
                  <a:pt x="299" y="33"/>
                </a:cubicBezTo>
                <a:cubicBezTo>
                  <a:pt x="120" y="73"/>
                  <a:pt x="1" y="212"/>
                  <a:pt x="21" y="391"/>
                </a:cubicBezTo>
                <a:cubicBezTo>
                  <a:pt x="21" y="520"/>
                  <a:pt x="157" y="632"/>
                  <a:pt x="320" y="632"/>
                </a:cubicBezTo>
                <a:cubicBezTo>
                  <a:pt x="333" y="632"/>
                  <a:pt x="346" y="631"/>
                  <a:pt x="359" y="630"/>
                </a:cubicBezTo>
                <a:lnTo>
                  <a:pt x="379" y="630"/>
                </a:lnTo>
                <a:cubicBezTo>
                  <a:pt x="684" y="585"/>
                  <a:pt x="1000" y="565"/>
                  <a:pt x="1320" y="565"/>
                </a:cubicBezTo>
                <a:cubicBezTo>
                  <a:pt x="1710" y="565"/>
                  <a:pt x="2105" y="595"/>
                  <a:pt x="2488" y="650"/>
                </a:cubicBezTo>
                <a:cubicBezTo>
                  <a:pt x="3184" y="749"/>
                  <a:pt x="3880" y="948"/>
                  <a:pt x="4536" y="1247"/>
                </a:cubicBezTo>
                <a:cubicBezTo>
                  <a:pt x="4875" y="1406"/>
                  <a:pt x="5173" y="1605"/>
                  <a:pt x="5471" y="1784"/>
                </a:cubicBezTo>
                <a:cubicBezTo>
                  <a:pt x="5770" y="2003"/>
                  <a:pt x="6068" y="2201"/>
                  <a:pt x="6327" y="2440"/>
                </a:cubicBezTo>
                <a:cubicBezTo>
                  <a:pt x="6446" y="2579"/>
                  <a:pt x="6585" y="2679"/>
                  <a:pt x="6685" y="2818"/>
                </a:cubicBezTo>
                <a:lnTo>
                  <a:pt x="7043" y="3236"/>
                </a:lnTo>
                <a:cubicBezTo>
                  <a:pt x="7162" y="3395"/>
                  <a:pt x="7262" y="3534"/>
                  <a:pt x="7361" y="3693"/>
                </a:cubicBezTo>
                <a:lnTo>
                  <a:pt x="7660" y="4131"/>
                </a:lnTo>
                <a:cubicBezTo>
                  <a:pt x="7674" y="4160"/>
                  <a:pt x="7710" y="4179"/>
                  <a:pt x="7744" y="4179"/>
                </a:cubicBezTo>
                <a:cubicBezTo>
                  <a:pt x="7756" y="4179"/>
                  <a:pt x="7768" y="4176"/>
                  <a:pt x="7779" y="4171"/>
                </a:cubicBezTo>
                <a:cubicBezTo>
                  <a:pt x="7819" y="4131"/>
                  <a:pt x="7839" y="4091"/>
                  <a:pt x="7819" y="4032"/>
                </a:cubicBezTo>
                <a:lnTo>
                  <a:pt x="7540" y="3574"/>
                </a:lnTo>
                <a:cubicBezTo>
                  <a:pt x="7441" y="3395"/>
                  <a:pt x="7361" y="3236"/>
                  <a:pt x="7242" y="3097"/>
                </a:cubicBezTo>
                <a:lnTo>
                  <a:pt x="6884" y="2639"/>
                </a:lnTo>
                <a:cubicBezTo>
                  <a:pt x="6784" y="2480"/>
                  <a:pt x="6645" y="2380"/>
                  <a:pt x="6506" y="2221"/>
                </a:cubicBezTo>
                <a:cubicBezTo>
                  <a:pt x="6267" y="1943"/>
                  <a:pt x="5969" y="1724"/>
                  <a:pt x="5670" y="1485"/>
                </a:cubicBezTo>
                <a:cubicBezTo>
                  <a:pt x="5352" y="1247"/>
                  <a:pt x="5054" y="1028"/>
                  <a:pt x="4696" y="889"/>
                </a:cubicBezTo>
                <a:cubicBezTo>
                  <a:pt x="4019" y="570"/>
                  <a:pt x="3303" y="312"/>
                  <a:pt x="2567" y="172"/>
                </a:cubicBezTo>
                <a:cubicBezTo>
                  <a:pt x="2388" y="113"/>
                  <a:pt x="2209" y="93"/>
                  <a:pt x="2010" y="73"/>
                </a:cubicBezTo>
                <a:cubicBezTo>
                  <a:pt x="1811" y="33"/>
                  <a:pt x="1632" y="13"/>
                  <a:pt x="1433" y="13"/>
                </a:cubicBezTo>
                <a:cubicBezTo>
                  <a:pt x="1285" y="5"/>
                  <a:pt x="1133" y="0"/>
                  <a:pt x="978" y="0"/>
                </a:cubicBezTo>
                <a:close/>
              </a:path>
            </a:pathLst>
          </a:custGeom>
          <a:solidFill>
            <a:srgbClr val="1414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6"/>
          <p:cNvSpPr/>
          <p:nvPr/>
        </p:nvSpPr>
        <p:spPr>
          <a:xfrm>
            <a:off x="3700088" y="4429241"/>
            <a:ext cx="393257" cy="214744"/>
          </a:xfrm>
          <a:custGeom>
            <a:avLst/>
            <a:gdLst/>
            <a:ahLst/>
            <a:cxnLst/>
            <a:rect l="l" t="t" r="r" b="b"/>
            <a:pathLst>
              <a:path w="7819" h="4184" extrusionOk="0">
                <a:moveTo>
                  <a:pt x="6807" y="0"/>
                </a:moveTo>
                <a:cubicBezTo>
                  <a:pt x="6671" y="0"/>
                  <a:pt x="6537" y="5"/>
                  <a:pt x="6406" y="12"/>
                </a:cubicBezTo>
                <a:cubicBezTo>
                  <a:pt x="6207" y="12"/>
                  <a:pt x="6028" y="52"/>
                  <a:pt x="5829" y="72"/>
                </a:cubicBezTo>
                <a:cubicBezTo>
                  <a:pt x="5650" y="92"/>
                  <a:pt x="5451" y="152"/>
                  <a:pt x="5272" y="172"/>
                </a:cubicBezTo>
                <a:cubicBezTo>
                  <a:pt x="4536" y="291"/>
                  <a:pt x="3820" y="549"/>
                  <a:pt x="3144" y="888"/>
                </a:cubicBezTo>
                <a:cubicBezTo>
                  <a:pt x="2786" y="1067"/>
                  <a:pt x="2487" y="1286"/>
                  <a:pt x="2169" y="1484"/>
                </a:cubicBezTo>
                <a:cubicBezTo>
                  <a:pt x="1871" y="1743"/>
                  <a:pt x="1572" y="1962"/>
                  <a:pt x="1334" y="2240"/>
                </a:cubicBezTo>
                <a:cubicBezTo>
                  <a:pt x="1194" y="2380"/>
                  <a:pt x="1055" y="2499"/>
                  <a:pt x="956" y="2658"/>
                </a:cubicBezTo>
                <a:lnTo>
                  <a:pt x="617" y="3096"/>
                </a:lnTo>
                <a:cubicBezTo>
                  <a:pt x="478" y="3255"/>
                  <a:pt x="399" y="3434"/>
                  <a:pt x="299" y="3573"/>
                </a:cubicBezTo>
                <a:lnTo>
                  <a:pt x="41" y="4051"/>
                </a:lnTo>
                <a:cubicBezTo>
                  <a:pt x="1" y="4090"/>
                  <a:pt x="1" y="4150"/>
                  <a:pt x="60" y="4170"/>
                </a:cubicBezTo>
                <a:cubicBezTo>
                  <a:pt x="85" y="4178"/>
                  <a:pt x="107" y="4183"/>
                  <a:pt x="124" y="4183"/>
                </a:cubicBezTo>
                <a:cubicBezTo>
                  <a:pt x="150" y="4183"/>
                  <a:pt x="168" y="4173"/>
                  <a:pt x="180" y="4150"/>
                </a:cubicBezTo>
                <a:lnTo>
                  <a:pt x="478" y="3693"/>
                </a:lnTo>
                <a:cubicBezTo>
                  <a:pt x="578" y="3553"/>
                  <a:pt x="677" y="3374"/>
                  <a:pt x="797" y="3255"/>
                </a:cubicBezTo>
                <a:lnTo>
                  <a:pt x="1155" y="2837"/>
                </a:lnTo>
                <a:cubicBezTo>
                  <a:pt x="1254" y="2678"/>
                  <a:pt x="1393" y="2579"/>
                  <a:pt x="1533" y="2459"/>
                </a:cubicBezTo>
                <a:cubicBezTo>
                  <a:pt x="1771" y="2201"/>
                  <a:pt x="2090" y="2002"/>
                  <a:pt x="2368" y="1783"/>
                </a:cubicBezTo>
                <a:cubicBezTo>
                  <a:pt x="2686" y="1584"/>
                  <a:pt x="2985" y="1385"/>
                  <a:pt x="3323" y="1266"/>
                </a:cubicBezTo>
                <a:cubicBezTo>
                  <a:pt x="3959" y="967"/>
                  <a:pt x="4656" y="768"/>
                  <a:pt x="5352" y="669"/>
                </a:cubicBezTo>
                <a:cubicBezTo>
                  <a:pt x="5745" y="614"/>
                  <a:pt x="6145" y="584"/>
                  <a:pt x="6534" y="584"/>
                </a:cubicBezTo>
                <a:cubicBezTo>
                  <a:pt x="6853" y="584"/>
                  <a:pt x="7165" y="604"/>
                  <a:pt x="7461" y="649"/>
                </a:cubicBezTo>
                <a:cubicBezTo>
                  <a:pt x="7480" y="659"/>
                  <a:pt x="7490" y="664"/>
                  <a:pt x="7495" y="664"/>
                </a:cubicBezTo>
                <a:cubicBezTo>
                  <a:pt x="7500" y="664"/>
                  <a:pt x="7500" y="659"/>
                  <a:pt x="7500" y="649"/>
                </a:cubicBezTo>
                <a:cubicBezTo>
                  <a:pt x="7660" y="649"/>
                  <a:pt x="7819" y="549"/>
                  <a:pt x="7819" y="370"/>
                </a:cubicBezTo>
                <a:cubicBezTo>
                  <a:pt x="7819" y="191"/>
                  <a:pt x="7719" y="72"/>
                  <a:pt x="7540" y="52"/>
                </a:cubicBezTo>
                <a:cubicBezTo>
                  <a:pt x="7288" y="14"/>
                  <a:pt x="7044" y="0"/>
                  <a:pt x="6807" y="0"/>
                </a:cubicBezTo>
                <a:close/>
              </a:path>
            </a:pathLst>
          </a:custGeom>
          <a:solidFill>
            <a:srgbClr val="1414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6"/>
          <p:cNvSpPr/>
          <p:nvPr/>
        </p:nvSpPr>
        <p:spPr>
          <a:xfrm>
            <a:off x="1138859" y="1020789"/>
            <a:ext cx="30045" cy="30045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1"/>
                </a:moveTo>
                <a:cubicBezTo>
                  <a:pt x="80" y="1"/>
                  <a:pt x="1" y="80"/>
                  <a:pt x="1" y="200"/>
                </a:cubicBezTo>
                <a:cubicBezTo>
                  <a:pt x="1" y="299"/>
                  <a:pt x="80" y="398"/>
                  <a:pt x="200" y="398"/>
                </a:cubicBezTo>
                <a:cubicBezTo>
                  <a:pt x="299" y="398"/>
                  <a:pt x="399" y="299"/>
                  <a:pt x="399" y="200"/>
                </a:cubicBezTo>
                <a:cubicBezTo>
                  <a:pt x="399" y="80"/>
                  <a:pt x="299" y="1"/>
                  <a:pt x="2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6"/>
          <p:cNvSpPr/>
          <p:nvPr/>
        </p:nvSpPr>
        <p:spPr>
          <a:xfrm>
            <a:off x="1225077" y="540001"/>
            <a:ext cx="64457" cy="63026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1" y="180"/>
                  <a:pt x="1" y="418"/>
                </a:cubicBezTo>
                <a:cubicBezTo>
                  <a:pt x="1" y="637"/>
                  <a:pt x="180" y="836"/>
                  <a:pt x="41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6"/>
          <p:cNvSpPr/>
          <p:nvPr/>
        </p:nvSpPr>
        <p:spPr>
          <a:xfrm>
            <a:off x="7944394" y="761275"/>
            <a:ext cx="142392" cy="140811"/>
          </a:xfrm>
          <a:custGeom>
            <a:avLst/>
            <a:gdLst/>
            <a:ahLst/>
            <a:cxnLst/>
            <a:rect l="l" t="t" r="r" b="b"/>
            <a:pathLst>
              <a:path w="1891" h="1870" extrusionOk="0">
                <a:moveTo>
                  <a:pt x="95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52"/>
                  <a:pt x="418" y="1870"/>
                  <a:pt x="955" y="1870"/>
                </a:cubicBezTo>
                <a:cubicBezTo>
                  <a:pt x="1472" y="1870"/>
                  <a:pt x="1890" y="1452"/>
                  <a:pt x="1890" y="935"/>
                </a:cubicBezTo>
                <a:cubicBezTo>
                  <a:pt x="1890" y="418"/>
                  <a:pt x="1472" y="0"/>
                  <a:pt x="9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6"/>
          <p:cNvSpPr/>
          <p:nvPr/>
        </p:nvSpPr>
        <p:spPr>
          <a:xfrm>
            <a:off x="1082675" y="1209246"/>
            <a:ext cx="142392" cy="142392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2"/>
                  <a:pt x="418" y="1890"/>
                  <a:pt x="935" y="1890"/>
                </a:cubicBezTo>
                <a:cubicBezTo>
                  <a:pt x="1472" y="1890"/>
                  <a:pt x="1890" y="1472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6"/>
          <p:cNvSpPr/>
          <p:nvPr/>
        </p:nvSpPr>
        <p:spPr>
          <a:xfrm>
            <a:off x="7739456" y="3304923"/>
            <a:ext cx="20360" cy="20292"/>
          </a:xfrm>
          <a:custGeom>
            <a:avLst/>
            <a:gdLst/>
            <a:ahLst/>
            <a:cxnLst/>
            <a:rect l="l" t="t" r="r" b="b"/>
            <a:pathLst>
              <a:path w="300" h="299" extrusionOk="0">
                <a:moveTo>
                  <a:pt x="160" y="0"/>
                </a:moveTo>
                <a:cubicBezTo>
                  <a:pt x="80" y="0"/>
                  <a:pt x="1" y="60"/>
                  <a:pt x="1" y="139"/>
                </a:cubicBezTo>
                <a:cubicBezTo>
                  <a:pt x="1" y="219"/>
                  <a:pt x="80" y="299"/>
                  <a:pt x="160" y="299"/>
                </a:cubicBezTo>
                <a:cubicBezTo>
                  <a:pt x="220" y="299"/>
                  <a:pt x="299" y="219"/>
                  <a:pt x="299" y="139"/>
                </a:cubicBezTo>
                <a:cubicBezTo>
                  <a:pt x="299" y="60"/>
                  <a:pt x="220" y="0"/>
                  <a:pt x="160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6"/>
          <p:cNvSpPr/>
          <p:nvPr/>
        </p:nvSpPr>
        <p:spPr>
          <a:xfrm>
            <a:off x="7210235" y="2180308"/>
            <a:ext cx="128337" cy="128337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6" y="1"/>
                </a:moveTo>
                <a:cubicBezTo>
                  <a:pt x="419" y="1"/>
                  <a:pt x="1" y="438"/>
                  <a:pt x="1" y="955"/>
                </a:cubicBezTo>
                <a:cubicBezTo>
                  <a:pt x="1" y="1473"/>
                  <a:pt x="419" y="1890"/>
                  <a:pt x="936" y="1890"/>
                </a:cubicBezTo>
                <a:cubicBezTo>
                  <a:pt x="1453" y="1890"/>
                  <a:pt x="1891" y="1473"/>
                  <a:pt x="1891" y="955"/>
                </a:cubicBezTo>
                <a:cubicBezTo>
                  <a:pt x="1891" y="438"/>
                  <a:pt x="1453" y="1"/>
                  <a:pt x="936" y="1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6"/>
          <p:cNvSpPr/>
          <p:nvPr/>
        </p:nvSpPr>
        <p:spPr>
          <a:xfrm>
            <a:off x="7442473" y="2074980"/>
            <a:ext cx="58095" cy="56805"/>
          </a:xfrm>
          <a:custGeom>
            <a:avLst/>
            <a:gdLst/>
            <a:ahLst/>
            <a:cxnLst/>
            <a:rect l="l" t="t" r="r" b="b"/>
            <a:pathLst>
              <a:path w="856" h="837" extrusionOk="0">
                <a:moveTo>
                  <a:pt x="418" y="1"/>
                </a:moveTo>
                <a:cubicBezTo>
                  <a:pt x="199" y="1"/>
                  <a:pt x="0" y="160"/>
                  <a:pt x="0" y="419"/>
                </a:cubicBezTo>
                <a:cubicBezTo>
                  <a:pt x="0" y="637"/>
                  <a:pt x="179" y="836"/>
                  <a:pt x="418" y="836"/>
                </a:cubicBezTo>
                <a:cubicBezTo>
                  <a:pt x="657" y="836"/>
                  <a:pt x="856" y="657"/>
                  <a:pt x="856" y="419"/>
                </a:cubicBezTo>
                <a:cubicBezTo>
                  <a:pt x="856" y="180"/>
                  <a:pt x="657" y="1"/>
                  <a:pt x="418" y="1"/>
                </a:cubicBezTo>
                <a:close/>
              </a:path>
            </a:pathLst>
          </a:custGeom>
          <a:solidFill>
            <a:srgbClr val="1B75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6"/>
          <p:cNvSpPr/>
          <p:nvPr/>
        </p:nvSpPr>
        <p:spPr>
          <a:xfrm>
            <a:off x="6702663" y="3549242"/>
            <a:ext cx="27079" cy="27079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199" y="1"/>
                </a:moveTo>
                <a:cubicBezTo>
                  <a:pt x="80" y="1"/>
                  <a:pt x="0" y="80"/>
                  <a:pt x="0" y="200"/>
                </a:cubicBezTo>
                <a:cubicBezTo>
                  <a:pt x="0" y="319"/>
                  <a:pt x="80" y="399"/>
                  <a:pt x="199" y="399"/>
                </a:cubicBezTo>
                <a:cubicBezTo>
                  <a:pt x="299" y="399"/>
                  <a:pt x="398" y="319"/>
                  <a:pt x="398" y="200"/>
                </a:cubicBezTo>
                <a:cubicBezTo>
                  <a:pt x="398" y="80"/>
                  <a:pt x="299" y="1"/>
                  <a:pt x="199" y="1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6"/>
          <p:cNvSpPr/>
          <p:nvPr/>
        </p:nvSpPr>
        <p:spPr>
          <a:xfrm>
            <a:off x="7605828" y="4175649"/>
            <a:ext cx="27079" cy="27079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199" y="1"/>
                </a:moveTo>
                <a:cubicBezTo>
                  <a:pt x="100" y="1"/>
                  <a:pt x="0" y="81"/>
                  <a:pt x="0" y="200"/>
                </a:cubicBezTo>
                <a:cubicBezTo>
                  <a:pt x="0" y="299"/>
                  <a:pt x="100" y="399"/>
                  <a:pt x="199" y="399"/>
                </a:cubicBezTo>
                <a:cubicBezTo>
                  <a:pt x="319" y="399"/>
                  <a:pt x="398" y="299"/>
                  <a:pt x="398" y="200"/>
                </a:cubicBezTo>
                <a:cubicBezTo>
                  <a:pt x="398" y="81"/>
                  <a:pt x="319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6"/>
          <p:cNvSpPr/>
          <p:nvPr/>
        </p:nvSpPr>
        <p:spPr>
          <a:xfrm>
            <a:off x="6967274" y="1961575"/>
            <a:ext cx="27079" cy="27079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199" y="1"/>
                </a:moveTo>
                <a:cubicBezTo>
                  <a:pt x="80" y="1"/>
                  <a:pt x="0" y="80"/>
                  <a:pt x="0" y="200"/>
                </a:cubicBezTo>
                <a:cubicBezTo>
                  <a:pt x="0" y="299"/>
                  <a:pt x="80" y="399"/>
                  <a:pt x="199" y="399"/>
                </a:cubicBezTo>
                <a:cubicBezTo>
                  <a:pt x="299" y="399"/>
                  <a:pt x="398" y="299"/>
                  <a:pt x="398" y="200"/>
                </a:cubicBezTo>
                <a:cubicBezTo>
                  <a:pt x="398" y="80"/>
                  <a:pt x="299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6"/>
          <p:cNvSpPr/>
          <p:nvPr/>
        </p:nvSpPr>
        <p:spPr>
          <a:xfrm>
            <a:off x="6658075" y="3751687"/>
            <a:ext cx="56805" cy="56873"/>
          </a:xfrm>
          <a:custGeom>
            <a:avLst/>
            <a:gdLst/>
            <a:ahLst/>
            <a:cxnLst/>
            <a:rect l="l" t="t" r="r" b="b"/>
            <a:pathLst>
              <a:path w="837" h="838" extrusionOk="0">
                <a:moveTo>
                  <a:pt x="449" y="0"/>
                </a:moveTo>
                <a:cubicBezTo>
                  <a:pt x="439" y="0"/>
                  <a:pt x="429" y="1"/>
                  <a:pt x="419" y="2"/>
                </a:cubicBezTo>
                <a:cubicBezTo>
                  <a:pt x="200" y="2"/>
                  <a:pt x="1" y="181"/>
                  <a:pt x="1" y="419"/>
                </a:cubicBezTo>
                <a:cubicBezTo>
                  <a:pt x="1" y="638"/>
                  <a:pt x="180" y="837"/>
                  <a:pt x="419" y="837"/>
                </a:cubicBezTo>
                <a:cubicBezTo>
                  <a:pt x="657" y="837"/>
                  <a:pt x="836" y="678"/>
                  <a:pt x="836" y="419"/>
                </a:cubicBezTo>
                <a:cubicBezTo>
                  <a:pt x="836" y="192"/>
                  <a:pt x="655" y="0"/>
                  <a:pt x="4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6"/>
          <p:cNvSpPr/>
          <p:nvPr/>
        </p:nvSpPr>
        <p:spPr>
          <a:xfrm>
            <a:off x="7670640" y="4345790"/>
            <a:ext cx="128337" cy="128337"/>
          </a:xfrm>
          <a:custGeom>
            <a:avLst/>
            <a:gdLst/>
            <a:ahLst/>
            <a:cxnLst/>
            <a:rect l="l" t="t" r="r" b="b"/>
            <a:pathLst>
              <a:path w="1891" h="1891" extrusionOk="0">
                <a:moveTo>
                  <a:pt x="935" y="0"/>
                </a:moveTo>
                <a:cubicBezTo>
                  <a:pt x="418" y="0"/>
                  <a:pt x="0" y="418"/>
                  <a:pt x="0" y="935"/>
                </a:cubicBezTo>
                <a:cubicBezTo>
                  <a:pt x="0" y="1473"/>
                  <a:pt x="418" y="1890"/>
                  <a:pt x="935" y="1890"/>
                </a:cubicBezTo>
                <a:cubicBezTo>
                  <a:pt x="1472" y="1890"/>
                  <a:pt x="1890" y="1473"/>
                  <a:pt x="1890" y="935"/>
                </a:cubicBezTo>
                <a:cubicBezTo>
                  <a:pt x="1890" y="418"/>
                  <a:pt x="1472" y="0"/>
                  <a:pt x="935" y="0"/>
                </a:cubicBez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6"/>
          <p:cNvSpPr/>
          <p:nvPr/>
        </p:nvSpPr>
        <p:spPr>
          <a:xfrm>
            <a:off x="2209734" y="4332473"/>
            <a:ext cx="22366" cy="2236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80" y="0"/>
                  <a:pt x="1" y="100"/>
                  <a:pt x="1" y="199"/>
                </a:cubicBezTo>
                <a:cubicBezTo>
                  <a:pt x="1" y="319"/>
                  <a:pt x="80" y="398"/>
                  <a:pt x="200" y="398"/>
                </a:cubicBezTo>
                <a:cubicBezTo>
                  <a:pt x="319" y="398"/>
                  <a:pt x="399" y="319"/>
                  <a:pt x="399" y="199"/>
                </a:cubicBezTo>
                <a:cubicBezTo>
                  <a:pt x="399" y="100"/>
                  <a:pt x="319" y="0"/>
                  <a:pt x="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6"/>
          <p:cNvSpPr/>
          <p:nvPr/>
        </p:nvSpPr>
        <p:spPr>
          <a:xfrm>
            <a:off x="1865160" y="4072657"/>
            <a:ext cx="22366" cy="22366"/>
          </a:xfrm>
          <a:custGeom>
            <a:avLst/>
            <a:gdLst/>
            <a:ahLst/>
            <a:cxnLst/>
            <a:rect l="l" t="t" r="r" b="b"/>
            <a:pathLst>
              <a:path w="399" h="399" extrusionOk="0">
                <a:moveTo>
                  <a:pt x="200" y="0"/>
                </a:moveTo>
                <a:cubicBezTo>
                  <a:pt x="100" y="0"/>
                  <a:pt x="1" y="80"/>
                  <a:pt x="1" y="199"/>
                </a:cubicBezTo>
                <a:cubicBezTo>
                  <a:pt x="1" y="299"/>
                  <a:pt x="100" y="398"/>
                  <a:pt x="200" y="398"/>
                </a:cubicBezTo>
                <a:cubicBezTo>
                  <a:pt x="319" y="398"/>
                  <a:pt x="399" y="299"/>
                  <a:pt x="399" y="199"/>
                </a:cubicBezTo>
                <a:cubicBezTo>
                  <a:pt x="399" y="80"/>
                  <a:pt x="319" y="0"/>
                  <a:pt x="200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6"/>
          <p:cNvSpPr/>
          <p:nvPr/>
        </p:nvSpPr>
        <p:spPr>
          <a:xfrm>
            <a:off x="969784" y="4451759"/>
            <a:ext cx="22310" cy="22366"/>
          </a:xfrm>
          <a:custGeom>
            <a:avLst/>
            <a:gdLst/>
            <a:ahLst/>
            <a:cxnLst/>
            <a:rect l="l" t="t" r="r" b="b"/>
            <a:pathLst>
              <a:path w="398" h="399" extrusionOk="0">
                <a:moveTo>
                  <a:pt x="199" y="1"/>
                </a:moveTo>
                <a:cubicBezTo>
                  <a:pt x="80" y="1"/>
                  <a:pt x="0" y="80"/>
                  <a:pt x="0" y="200"/>
                </a:cubicBezTo>
                <a:cubicBezTo>
                  <a:pt x="0" y="299"/>
                  <a:pt x="80" y="399"/>
                  <a:pt x="199" y="399"/>
                </a:cubicBezTo>
                <a:cubicBezTo>
                  <a:pt x="298" y="399"/>
                  <a:pt x="398" y="299"/>
                  <a:pt x="398" y="200"/>
                </a:cubicBezTo>
                <a:cubicBezTo>
                  <a:pt x="398" y="80"/>
                  <a:pt x="298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6"/>
          <p:cNvSpPr/>
          <p:nvPr/>
        </p:nvSpPr>
        <p:spPr>
          <a:xfrm>
            <a:off x="720000" y="4314648"/>
            <a:ext cx="46862" cy="47983"/>
          </a:xfrm>
          <a:custGeom>
            <a:avLst/>
            <a:gdLst/>
            <a:ahLst/>
            <a:cxnLst/>
            <a:rect l="l" t="t" r="r" b="b"/>
            <a:pathLst>
              <a:path w="836" h="856" extrusionOk="0">
                <a:moveTo>
                  <a:pt x="418" y="0"/>
                </a:moveTo>
                <a:cubicBezTo>
                  <a:pt x="199" y="0"/>
                  <a:pt x="0" y="179"/>
                  <a:pt x="0" y="418"/>
                </a:cubicBezTo>
                <a:cubicBezTo>
                  <a:pt x="0" y="657"/>
                  <a:pt x="159" y="855"/>
                  <a:pt x="418" y="855"/>
                </a:cubicBezTo>
                <a:cubicBezTo>
                  <a:pt x="637" y="855"/>
                  <a:pt x="836" y="676"/>
                  <a:pt x="836" y="418"/>
                </a:cubicBezTo>
                <a:cubicBezTo>
                  <a:pt x="836" y="199"/>
                  <a:pt x="637" y="0"/>
                  <a:pt x="418" y="0"/>
                </a:cubicBez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36"/>
          <p:cNvSpPr/>
          <p:nvPr/>
        </p:nvSpPr>
        <p:spPr>
          <a:xfrm>
            <a:off x="1942124" y="3734700"/>
            <a:ext cx="46862" cy="48095"/>
          </a:xfrm>
          <a:custGeom>
            <a:avLst/>
            <a:gdLst/>
            <a:ahLst/>
            <a:cxnLst/>
            <a:rect l="l" t="t" r="r" b="b"/>
            <a:pathLst>
              <a:path w="836" h="858" extrusionOk="0">
                <a:moveTo>
                  <a:pt x="449" y="0"/>
                </a:moveTo>
                <a:cubicBezTo>
                  <a:pt x="438" y="0"/>
                  <a:pt x="428" y="1"/>
                  <a:pt x="418" y="2"/>
                </a:cubicBezTo>
                <a:cubicBezTo>
                  <a:pt x="199" y="2"/>
                  <a:pt x="0" y="181"/>
                  <a:pt x="0" y="420"/>
                </a:cubicBezTo>
                <a:cubicBezTo>
                  <a:pt x="0" y="658"/>
                  <a:pt x="180" y="857"/>
                  <a:pt x="418" y="857"/>
                </a:cubicBezTo>
                <a:cubicBezTo>
                  <a:pt x="657" y="857"/>
                  <a:pt x="836" y="678"/>
                  <a:pt x="836" y="420"/>
                </a:cubicBezTo>
                <a:cubicBezTo>
                  <a:pt x="836" y="192"/>
                  <a:pt x="655" y="0"/>
                  <a:pt x="44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36"/>
          <p:cNvSpPr/>
          <p:nvPr/>
        </p:nvSpPr>
        <p:spPr>
          <a:xfrm>
            <a:off x="829252" y="4146258"/>
            <a:ext cx="47983" cy="46862"/>
          </a:xfrm>
          <a:custGeom>
            <a:avLst/>
            <a:gdLst/>
            <a:ahLst/>
            <a:cxnLst/>
            <a:rect l="l" t="t" r="r" b="b"/>
            <a:pathLst>
              <a:path w="856" h="836" extrusionOk="0">
                <a:moveTo>
                  <a:pt x="438" y="0"/>
                </a:moveTo>
                <a:cubicBezTo>
                  <a:pt x="200" y="0"/>
                  <a:pt x="1" y="179"/>
                  <a:pt x="1" y="418"/>
                </a:cubicBezTo>
                <a:cubicBezTo>
                  <a:pt x="1" y="637"/>
                  <a:pt x="180" y="836"/>
                  <a:pt x="438" y="836"/>
                </a:cubicBezTo>
                <a:cubicBezTo>
                  <a:pt x="657" y="836"/>
                  <a:pt x="856" y="677"/>
                  <a:pt x="856" y="418"/>
                </a:cubicBezTo>
                <a:cubicBezTo>
                  <a:pt x="856" y="179"/>
                  <a:pt x="677" y="0"/>
                  <a:pt x="4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36"/>
          <p:cNvSpPr/>
          <p:nvPr/>
        </p:nvSpPr>
        <p:spPr>
          <a:xfrm>
            <a:off x="6568757" y="2418190"/>
            <a:ext cx="294917" cy="250209"/>
          </a:xfrm>
          <a:custGeom>
            <a:avLst/>
            <a:gdLst/>
            <a:ahLst/>
            <a:cxnLst/>
            <a:rect l="l" t="t" r="r" b="b"/>
            <a:pathLst>
              <a:path w="4855" h="4119" extrusionOk="0">
                <a:moveTo>
                  <a:pt x="2984" y="0"/>
                </a:moveTo>
                <a:lnTo>
                  <a:pt x="0" y="4118"/>
                </a:lnTo>
                <a:lnTo>
                  <a:pt x="4854" y="3979"/>
                </a:lnTo>
                <a:lnTo>
                  <a:pt x="2984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36"/>
          <p:cNvSpPr/>
          <p:nvPr/>
        </p:nvSpPr>
        <p:spPr>
          <a:xfrm>
            <a:off x="6613465" y="2131776"/>
            <a:ext cx="234476" cy="309435"/>
          </a:xfrm>
          <a:custGeom>
            <a:avLst/>
            <a:gdLst/>
            <a:ahLst/>
            <a:cxnLst/>
            <a:rect l="l" t="t" r="r" b="b"/>
            <a:pathLst>
              <a:path w="3860" h="5094" extrusionOk="0">
                <a:moveTo>
                  <a:pt x="1632" y="1"/>
                </a:moveTo>
                <a:lnTo>
                  <a:pt x="0" y="5093"/>
                </a:lnTo>
                <a:lnTo>
                  <a:pt x="3860" y="876"/>
                </a:lnTo>
                <a:lnTo>
                  <a:pt x="1632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36"/>
          <p:cNvSpPr/>
          <p:nvPr/>
        </p:nvSpPr>
        <p:spPr>
          <a:xfrm>
            <a:off x="1942125" y="890330"/>
            <a:ext cx="387918" cy="219958"/>
          </a:xfrm>
          <a:custGeom>
            <a:avLst/>
            <a:gdLst/>
            <a:ahLst/>
            <a:cxnLst/>
            <a:rect l="l" t="t" r="r" b="b"/>
            <a:pathLst>
              <a:path w="6386" h="3621" extrusionOk="0">
                <a:moveTo>
                  <a:pt x="0" y="0"/>
                </a:moveTo>
                <a:lnTo>
                  <a:pt x="617" y="3621"/>
                </a:lnTo>
                <a:lnTo>
                  <a:pt x="6386" y="2129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36"/>
          <p:cNvSpPr/>
          <p:nvPr/>
        </p:nvSpPr>
        <p:spPr>
          <a:xfrm>
            <a:off x="6729742" y="635939"/>
            <a:ext cx="432626" cy="210360"/>
          </a:xfrm>
          <a:custGeom>
            <a:avLst/>
            <a:gdLst/>
            <a:ahLst/>
            <a:cxnLst/>
            <a:rect l="l" t="t" r="r" b="b"/>
            <a:pathLst>
              <a:path w="7122" h="3463" extrusionOk="0">
                <a:moveTo>
                  <a:pt x="6306" y="1"/>
                </a:moveTo>
                <a:lnTo>
                  <a:pt x="0" y="3462"/>
                </a:lnTo>
                <a:lnTo>
                  <a:pt x="7122" y="2209"/>
                </a:lnTo>
                <a:lnTo>
                  <a:pt x="630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36"/>
          <p:cNvSpPr/>
          <p:nvPr/>
        </p:nvSpPr>
        <p:spPr>
          <a:xfrm>
            <a:off x="6950855" y="852253"/>
            <a:ext cx="432687" cy="113654"/>
          </a:xfrm>
          <a:custGeom>
            <a:avLst/>
            <a:gdLst/>
            <a:ahLst/>
            <a:cxnLst/>
            <a:rect l="l" t="t" r="r" b="b"/>
            <a:pathLst>
              <a:path w="7123" h="1871" extrusionOk="0">
                <a:moveTo>
                  <a:pt x="7122" y="0"/>
                </a:moveTo>
                <a:lnTo>
                  <a:pt x="1" y="538"/>
                </a:lnTo>
                <a:lnTo>
                  <a:pt x="7043" y="1870"/>
                </a:lnTo>
                <a:lnTo>
                  <a:pt x="71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36"/>
          <p:cNvSpPr/>
          <p:nvPr/>
        </p:nvSpPr>
        <p:spPr>
          <a:xfrm>
            <a:off x="2031542" y="707852"/>
            <a:ext cx="277969" cy="224817"/>
          </a:xfrm>
          <a:custGeom>
            <a:avLst/>
            <a:gdLst/>
            <a:ahLst/>
            <a:cxnLst/>
            <a:rect l="l" t="t" r="r" b="b"/>
            <a:pathLst>
              <a:path w="4576" h="3701" extrusionOk="0">
                <a:moveTo>
                  <a:pt x="199" y="0"/>
                </a:moveTo>
                <a:lnTo>
                  <a:pt x="0" y="1512"/>
                </a:lnTo>
                <a:lnTo>
                  <a:pt x="4575" y="3700"/>
                </a:lnTo>
                <a:lnTo>
                  <a:pt x="19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36"/>
          <p:cNvSpPr/>
          <p:nvPr/>
        </p:nvSpPr>
        <p:spPr>
          <a:xfrm>
            <a:off x="1874813" y="1966475"/>
            <a:ext cx="243820" cy="206222"/>
          </a:xfrm>
          <a:custGeom>
            <a:avLst/>
            <a:gdLst/>
            <a:ahLst/>
            <a:cxnLst/>
            <a:rect l="l" t="t" r="r" b="b"/>
            <a:pathLst>
              <a:path w="3223" h="2726" extrusionOk="0">
                <a:moveTo>
                  <a:pt x="3223" y="1"/>
                </a:moveTo>
                <a:lnTo>
                  <a:pt x="0" y="120"/>
                </a:lnTo>
                <a:lnTo>
                  <a:pt x="358" y="2726"/>
                </a:lnTo>
                <a:lnTo>
                  <a:pt x="3223" y="1"/>
                </a:lnTo>
                <a:close/>
              </a:path>
            </a:pathLst>
          </a:custGeom>
          <a:solidFill>
            <a:srgbClr val="EE7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36"/>
          <p:cNvSpPr/>
          <p:nvPr/>
        </p:nvSpPr>
        <p:spPr>
          <a:xfrm>
            <a:off x="2202836" y="2530832"/>
            <a:ext cx="263413" cy="347687"/>
          </a:xfrm>
          <a:custGeom>
            <a:avLst/>
            <a:gdLst/>
            <a:ahLst/>
            <a:cxnLst/>
            <a:rect l="l" t="t" r="r" b="b"/>
            <a:pathLst>
              <a:path w="3482" h="4596" extrusionOk="0">
                <a:moveTo>
                  <a:pt x="3482" y="0"/>
                </a:moveTo>
                <a:lnTo>
                  <a:pt x="1" y="2845"/>
                </a:lnTo>
                <a:lnTo>
                  <a:pt x="2627" y="4596"/>
                </a:lnTo>
                <a:lnTo>
                  <a:pt x="3482" y="0"/>
                </a:lnTo>
                <a:close/>
              </a:path>
            </a:pathLst>
          </a:custGeom>
          <a:solidFill>
            <a:srgbClr val="8DC6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36"/>
          <p:cNvSpPr/>
          <p:nvPr/>
        </p:nvSpPr>
        <p:spPr>
          <a:xfrm>
            <a:off x="5306878" y="4500860"/>
            <a:ext cx="694423" cy="459667"/>
          </a:xfrm>
          <a:custGeom>
            <a:avLst/>
            <a:gdLst/>
            <a:ahLst/>
            <a:cxnLst/>
            <a:rect l="l" t="t" r="r" b="b"/>
            <a:pathLst>
              <a:path w="13807" h="8956" extrusionOk="0">
                <a:moveTo>
                  <a:pt x="1857" y="0"/>
                </a:moveTo>
                <a:cubicBezTo>
                  <a:pt x="1767" y="0"/>
                  <a:pt x="1679" y="3"/>
                  <a:pt x="1592" y="10"/>
                </a:cubicBezTo>
                <a:cubicBezTo>
                  <a:pt x="1" y="169"/>
                  <a:pt x="558" y="2000"/>
                  <a:pt x="1155" y="2994"/>
                </a:cubicBezTo>
                <a:cubicBezTo>
                  <a:pt x="1692" y="3969"/>
                  <a:pt x="2547" y="4725"/>
                  <a:pt x="3422" y="5421"/>
                </a:cubicBezTo>
                <a:cubicBezTo>
                  <a:pt x="4715" y="6456"/>
                  <a:pt x="6068" y="7470"/>
                  <a:pt x="7600" y="8146"/>
                </a:cubicBezTo>
                <a:cubicBezTo>
                  <a:pt x="8707" y="8642"/>
                  <a:pt x="9920" y="8955"/>
                  <a:pt x="11138" y="8955"/>
                </a:cubicBezTo>
                <a:cubicBezTo>
                  <a:pt x="11584" y="8955"/>
                  <a:pt x="12031" y="8913"/>
                  <a:pt x="12473" y="8823"/>
                </a:cubicBezTo>
                <a:cubicBezTo>
                  <a:pt x="13090" y="8664"/>
                  <a:pt x="13806" y="8306"/>
                  <a:pt x="13786" y="7649"/>
                </a:cubicBezTo>
                <a:cubicBezTo>
                  <a:pt x="12135" y="6913"/>
                  <a:pt x="10425" y="6416"/>
                  <a:pt x="8654" y="6117"/>
                </a:cubicBezTo>
                <a:cubicBezTo>
                  <a:pt x="9748" y="5879"/>
                  <a:pt x="10802" y="5580"/>
                  <a:pt x="11837" y="5222"/>
                </a:cubicBezTo>
                <a:cubicBezTo>
                  <a:pt x="9131" y="4148"/>
                  <a:pt x="6347" y="3293"/>
                  <a:pt x="3482" y="2736"/>
                </a:cubicBezTo>
                <a:cubicBezTo>
                  <a:pt x="4178" y="1880"/>
                  <a:pt x="5153" y="1283"/>
                  <a:pt x="6227" y="1045"/>
                </a:cubicBezTo>
                <a:lnTo>
                  <a:pt x="6227" y="1045"/>
                </a:lnTo>
                <a:cubicBezTo>
                  <a:pt x="6197" y="1051"/>
                  <a:pt x="6163" y="1054"/>
                  <a:pt x="6125" y="1054"/>
                </a:cubicBezTo>
                <a:cubicBezTo>
                  <a:pt x="5599" y="1054"/>
                  <a:pt x="4424" y="441"/>
                  <a:pt x="3959" y="348"/>
                </a:cubicBezTo>
                <a:cubicBezTo>
                  <a:pt x="3325" y="190"/>
                  <a:pt x="2551" y="0"/>
                  <a:pt x="1857" y="0"/>
                </a:cubicBezTo>
                <a:close/>
              </a:path>
            </a:pathLst>
          </a:custGeom>
          <a:solidFill>
            <a:srgbClr val="3049B5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1CF3-9867-4441-AF36-A79188E38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.VnTimeH" panose="020B7200000000000000" pitchFamily="34" charset="0"/>
                <a:ea typeface="Adobe Fan Heiti Std B" panose="020B0700000000000000" pitchFamily="34" charset="-128"/>
              </a:rPr>
              <a:t>1. </a:t>
            </a:r>
            <a:r>
              <a:rPr lang="en-US" dirty="0" err="1">
                <a:latin typeface=".VnTimeH" panose="020B7200000000000000" pitchFamily="34" charset="0"/>
                <a:ea typeface="Adobe Fan Heiti Std B" panose="020B0700000000000000" pitchFamily="34" charset="-128"/>
              </a:rPr>
              <a:t>TẠo</a:t>
            </a:r>
            <a:r>
              <a:rPr lang="en-US" dirty="0">
                <a:latin typeface=".VnTimeH" panose="020B7200000000000000" pitchFamily="34" charset="0"/>
                <a:ea typeface="Adobe Fan Heiti Std B" panose="020B0700000000000000" pitchFamily="34" charset="-128"/>
              </a:rPr>
              <a:t> edge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00376-E5F1-4FEA-970F-F4D77B030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271" y="1349124"/>
            <a:ext cx="3852000" cy="3108050"/>
          </a:xfrm>
        </p:spPr>
        <p:txBody>
          <a:bodyPr/>
          <a:lstStyle/>
          <a:p>
            <a:endParaRPr lang="en-US" sz="1600" dirty="0"/>
          </a:p>
          <a:p>
            <a:r>
              <a:rPr lang="en-US" sz="1600" dirty="0" err="1"/>
              <a:t>Bước</a:t>
            </a:r>
            <a:r>
              <a:rPr lang="en-US" sz="1600" dirty="0"/>
              <a:t> </a:t>
            </a:r>
            <a:r>
              <a:rPr lang="en-US" sz="1600" dirty="0" err="1"/>
              <a:t>đầu</a:t>
            </a:r>
            <a:r>
              <a:rPr lang="en-US" sz="1600" dirty="0"/>
              <a:t> </a:t>
            </a:r>
            <a:r>
              <a:rPr lang="en-US" sz="1600" dirty="0" err="1"/>
              <a:t>tiên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làm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ra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khung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kích</a:t>
            </a:r>
            <a:r>
              <a:rPr lang="en-US" sz="1600" dirty="0"/>
              <a:t> </a:t>
            </a:r>
            <a:r>
              <a:rPr lang="en-US" sz="1600" dirty="0" err="1"/>
              <a:t>thước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crop </a:t>
            </a:r>
            <a:r>
              <a:rPr lang="en-US" sz="1600" dirty="0" err="1"/>
              <a:t>khoảng</a:t>
            </a:r>
            <a:r>
              <a:rPr lang="en-US" sz="1600" dirty="0"/>
              <a:t> 4x4</a:t>
            </a:r>
          </a:p>
          <a:p>
            <a:r>
              <a:rPr lang="en-US" sz="1600" dirty="0" err="1"/>
              <a:t>Dùng</a:t>
            </a:r>
            <a:r>
              <a:rPr lang="en-US" sz="1600" dirty="0"/>
              <a:t> Canny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đọc</a:t>
            </a:r>
            <a:r>
              <a:rPr lang="en-US" sz="1600" dirty="0"/>
              <a:t> edge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chạy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lưới</a:t>
            </a:r>
            <a:r>
              <a:rPr lang="en-US" sz="1600" dirty="0"/>
              <a:t> edge </a:t>
            </a:r>
          </a:p>
          <a:p>
            <a:r>
              <a:rPr lang="en-US" sz="1600" dirty="0"/>
              <a:t>Canny edge detection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bài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cạnh</a:t>
            </a: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435BE-3B24-4485-91AF-71A85D370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459" y="522356"/>
            <a:ext cx="4439270" cy="990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6FCAB0-16ED-4DD5-894A-8410E5670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392" y="1590425"/>
            <a:ext cx="2791215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4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32987-8F13-457D-AA8C-0CCFAA487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2. </a:t>
            </a:r>
            <a:r>
              <a:rPr lang="en-US" dirty="0" err="1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Phát</a:t>
            </a:r>
            <a:r>
              <a:rPr lang="en-US" dirty="0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 </a:t>
            </a:r>
            <a:r>
              <a:rPr lang="en-US" dirty="0" err="1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hiện</a:t>
            </a:r>
            <a:r>
              <a:rPr lang="en-US" dirty="0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 corner </a:t>
            </a:r>
            <a:r>
              <a:rPr lang="en-US" dirty="0" err="1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và</a:t>
            </a:r>
            <a:r>
              <a:rPr lang="en-US" dirty="0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 </a:t>
            </a:r>
            <a:r>
              <a:rPr lang="en-US" dirty="0" err="1">
                <a:latin typeface="Kozuka Mincho Pr6N B" panose="02020800000000000000" pitchFamily="18" charset="-128"/>
                <a:ea typeface="Kozuka Mincho Pr6N B" panose="02020800000000000000" pitchFamily="18" charset="-128"/>
              </a:rPr>
              <a:t>điểm</a:t>
            </a:r>
            <a:endParaRPr lang="en-US" dirty="0">
              <a:latin typeface="Kozuka Mincho Pr6N B" panose="02020800000000000000" pitchFamily="18" charset="-128"/>
              <a:ea typeface="Kozuka Mincho Pr6N B" panose="02020800000000000000" pitchFamily="18" charset="-12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3BE9D-59C2-4502-B51D-B7FBFDB72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226" y="139176"/>
            <a:ext cx="2781688" cy="3105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CC900C-895E-44A7-9797-69A86D387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999" y="3244759"/>
            <a:ext cx="5229955" cy="148610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7E287-8BC4-4C4D-9BCD-B8D991CA8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39910"/>
            <a:ext cx="4540369" cy="2883398"/>
          </a:xfrm>
        </p:spPr>
        <p:txBody>
          <a:bodyPr/>
          <a:lstStyle/>
          <a:p>
            <a:pPr marL="152400" indent="0">
              <a:buNone/>
            </a:pPr>
            <a:r>
              <a:rPr lang="en-US" sz="1600" dirty="0" err="1"/>
              <a:t>Bài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diện</a:t>
            </a:r>
            <a:r>
              <a:rPr lang="en-US" sz="1600" dirty="0"/>
              <a:t> </a:t>
            </a:r>
            <a:r>
              <a:rPr lang="en-US" sz="1600" dirty="0" err="1"/>
              <a:t>góc</a:t>
            </a:r>
            <a:r>
              <a:rPr lang="en-US" sz="1600" dirty="0"/>
              <a:t> </a:t>
            </a:r>
            <a:r>
              <a:rPr lang="en-US" sz="1600" dirty="0" err="1"/>
              <a:t>bằng</a:t>
            </a:r>
            <a:r>
              <a:rPr lang="en-US" sz="1600" dirty="0"/>
              <a:t> </a:t>
            </a:r>
            <a:r>
              <a:rPr lang="en-US" sz="1600" dirty="0" err="1"/>
              <a:t>coners</a:t>
            </a:r>
            <a:r>
              <a:rPr lang="en-US" sz="1600" dirty="0"/>
              <a:t>, </a:t>
            </a:r>
            <a:r>
              <a:rPr lang="en-US" sz="1600" dirty="0" err="1"/>
              <a:t>bằng</a:t>
            </a:r>
            <a:r>
              <a:rPr lang="en-US" sz="1600" dirty="0"/>
              <a:t> </a:t>
            </a:r>
            <a:r>
              <a:rPr lang="en-US" sz="1600" dirty="0" err="1"/>
              <a:t>cách</a:t>
            </a:r>
            <a:r>
              <a:rPr lang="en-US" sz="1600" dirty="0"/>
              <a:t> </a:t>
            </a:r>
            <a:r>
              <a:rPr lang="en-US" sz="1600" dirty="0" err="1"/>
              <a:t>này</a:t>
            </a:r>
            <a:r>
              <a:rPr lang="en-US" sz="1600" dirty="0"/>
              <a:t> ta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định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điểm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đường</a:t>
            </a:r>
            <a:r>
              <a:rPr lang="en-US" sz="1600" dirty="0"/>
              <a:t> </a:t>
            </a:r>
            <a:r>
              <a:rPr lang="en-US" sz="1600" dirty="0" err="1"/>
              <a:t>thẳng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tạo</a:t>
            </a:r>
            <a:r>
              <a:rPr lang="en-US" sz="1600" dirty="0"/>
              <a:t> </a:t>
            </a:r>
            <a:r>
              <a:rPr lang="en-US" sz="1600" dirty="0" err="1"/>
              <a:t>điểm</a:t>
            </a:r>
            <a:r>
              <a:rPr lang="en-US" sz="1600" dirty="0"/>
              <a:t> </a:t>
            </a:r>
            <a:r>
              <a:rPr lang="en-US" sz="1600" dirty="0" err="1"/>
              <a:t>chấm</a:t>
            </a:r>
            <a:r>
              <a:rPr lang="en-US" sz="1600" dirty="0"/>
              <a:t> </a:t>
            </a:r>
            <a:r>
              <a:rPr lang="en-US" sz="1600" dirty="0" err="1"/>
              <a:t>xanh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điểm</a:t>
            </a:r>
            <a:r>
              <a:rPr lang="en-US" sz="1600" dirty="0"/>
              <a:t> </a:t>
            </a:r>
            <a:r>
              <a:rPr lang="en-US" sz="1600" dirty="0" err="1"/>
              <a:t>đó</a:t>
            </a:r>
            <a:r>
              <a:rPr lang="en-US" sz="1600" dirty="0"/>
              <a:t>, </a:t>
            </a:r>
            <a:r>
              <a:rPr lang="en-US" sz="1600" dirty="0" err="1"/>
              <a:t>giúp</a:t>
            </a:r>
            <a:r>
              <a:rPr lang="en-US" sz="1600" dirty="0"/>
              <a:t> ta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phân</a:t>
            </a:r>
            <a:r>
              <a:rPr lang="en-US" sz="1600" dirty="0"/>
              <a:t> </a:t>
            </a:r>
            <a:r>
              <a:rPr lang="en-US" sz="1600" dirty="0" err="1"/>
              <a:t>biệt</a:t>
            </a:r>
            <a:r>
              <a:rPr lang="en-US" sz="1600" dirty="0"/>
              <a:t> </a:t>
            </a:r>
            <a:r>
              <a:rPr lang="en-US" sz="1600" dirty="0" err="1"/>
              <a:t>rõ</a:t>
            </a:r>
            <a:r>
              <a:rPr lang="en-US" sz="1600" dirty="0"/>
              <a:t> </a:t>
            </a:r>
            <a:r>
              <a:rPr lang="en-US" sz="1600" dirty="0" err="1"/>
              <a:t>hơn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342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4BB5-A0E5-444F-903D-99455FD6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điểm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57D0D-1DB4-4A5E-81F8-3AF4AFFE9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088" y="145655"/>
            <a:ext cx="2800741" cy="3105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AE2D94-B68E-4EA7-948A-F300D4522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203" y="3256989"/>
            <a:ext cx="5534797" cy="173379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66DC9-A17D-44DC-9D40-03142C5CF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074125"/>
            <a:ext cx="4324611" cy="3105583"/>
          </a:xfrm>
        </p:spPr>
        <p:txBody>
          <a:bodyPr/>
          <a:lstStyle/>
          <a:p>
            <a:pPr marL="152400" indent="0">
              <a:buNone/>
            </a:pPr>
            <a:r>
              <a:rPr lang="en-US" sz="1600" dirty="0" err="1"/>
              <a:t>Bài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 </a:t>
            </a:r>
            <a:r>
              <a:rPr lang="en-US" sz="1600" dirty="0" err="1"/>
              <a:t>sử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houghlines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houghlines</a:t>
            </a:r>
            <a:r>
              <a:rPr lang="en-US" sz="1600" dirty="0"/>
              <a:t> </a:t>
            </a:r>
            <a:r>
              <a:rPr lang="en-US" sz="1600" dirty="0" err="1"/>
              <a:t>phát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đường</a:t>
            </a:r>
            <a:r>
              <a:rPr lang="en-US" sz="1600" dirty="0"/>
              <a:t> </a:t>
            </a:r>
            <a:r>
              <a:rPr lang="en-US" sz="1600" dirty="0" err="1"/>
              <a:t>thẳng</a:t>
            </a:r>
            <a:r>
              <a:rPr lang="en-US" sz="1600" dirty="0"/>
              <a:t>, qua </a:t>
            </a:r>
            <a:r>
              <a:rPr lang="en-US" sz="1600" dirty="0" err="1"/>
              <a:t>đó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tìm</a:t>
            </a:r>
            <a:r>
              <a:rPr lang="en-US" sz="1600" dirty="0"/>
              <a:t> </a:t>
            </a:r>
            <a:r>
              <a:rPr lang="en-US" sz="1600" dirty="0" err="1"/>
              <a:t>chính</a:t>
            </a:r>
            <a:r>
              <a:rPr lang="en-US" sz="1600" dirty="0"/>
              <a:t> </a:t>
            </a:r>
            <a:r>
              <a:rPr lang="en-US" sz="1600" dirty="0" err="1"/>
              <a:t>xác</a:t>
            </a:r>
            <a:r>
              <a:rPr lang="en-US" sz="1600" dirty="0"/>
              <a:t> </a:t>
            </a:r>
            <a:r>
              <a:rPr lang="en-US" sz="1600" dirty="0" err="1"/>
              <a:t>được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điểm</a:t>
            </a:r>
            <a:r>
              <a:rPr lang="en-US" sz="1600" dirty="0"/>
              <a:t> </a:t>
            </a:r>
            <a:r>
              <a:rPr lang="en-US" sz="1600" dirty="0" err="1"/>
              <a:t>cũng</a:t>
            </a:r>
            <a:r>
              <a:rPr lang="en-US" sz="1600" dirty="0"/>
              <a:t> </a:t>
            </a:r>
            <a:r>
              <a:rPr lang="en-US" sz="1600" dirty="0" err="1"/>
              <a:t>như</a:t>
            </a:r>
            <a:r>
              <a:rPr lang="en-US" sz="1600" dirty="0"/>
              <a:t> </a:t>
            </a:r>
            <a:r>
              <a:rPr lang="en-US" sz="1600" dirty="0" err="1"/>
              <a:t>vị</a:t>
            </a:r>
            <a:r>
              <a:rPr lang="en-US" sz="1600" dirty="0"/>
              <a:t> </a:t>
            </a:r>
            <a:r>
              <a:rPr lang="en-US" sz="1600" dirty="0" err="1"/>
              <a:t>trí</a:t>
            </a:r>
            <a:r>
              <a:rPr lang="en-US" sz="1600" dirty="0"/>
              <a:t> </a:t>
            </a:r>
            <a:r>
              <a:rPr lang="en-US" sz="1600" dirty="0" err="1"/>
              <a:t>tọa</a:t>
            </a:r>
            <a:r>
              <a:rPr lang="en-US" sz="1600" dirty="0"/>
              <a:t> </a:t>
            </a:r>
            <a:r>
              <a:rPr lang="en-US" sz="1600" dirty="0" err="1"/>
              <a:t>độ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xử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ở </a:t>
            </a:r>
            <a:r>
              <a:rPr lang="en-US" sz="1600" dirty="0" err="1"/>
              <a:t>bước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r>
              <a:rPr lang="en-US" sz="1600" dirty="0"/>
              <a:t> </a:t>
            </a:r>
            <a:r>
              <a:rPr lang="en-US" sz="1600" dirty="0" err="1"/>
              <a:t>theo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60021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33014-CF7D-4DFD-8690-3018A4DE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icp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FDAAF-29D5-4F47-92C2-B3183F9657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buNone/>
            </a:pP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https://github.com/pglira/simpleICP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về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máy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để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thực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hiện</a:t>
            </a:r>
            <a:r>
              <a:rPr lang="en-US" dirty="0">
                <a:solidFill>
                  <a:schemeClr val="bg2"/>
                </a:solidFill>
              </a:rPr>
              <a:t> ICP, </a:t>
            </a:r>
            <a:r>
              <a:rPr lang="en-US" dirty="0" err="1">
                <a:solidFill>
                  <a:schemeClr val="bg2"/>
                </a:solidFill>
              </a:rPr>
              <a:t>sinh</a:t>
            </a:r>
            <a:r>
              <a:rPr lang="en-US" dirty="0">
                <a:solidFill>
                  <a:schemeClr val="bg2"/>
                </a:solidFill>
              </a:rPr>
              <a:t> ra </a:t>
            </a:r>
            <a:r>
              <a:rPr lang="en-US" dirty="0" err="1">
                <a:solidFill>
                  <a:schemeClr val="bg2"/>
                </a:solidFill>
              </a:rPr>
              <a:t>tọa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độ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các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phương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trình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các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điểm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và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tìm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được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điểm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của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các</a:t>
            </a:r>
            <a:r>
              <a:rPr lang="en-US" dirty="0">
                <a:solidFill>
                  <a:schemeClr val="bg2"/>
                </a:solidFill>
              </a:rPr>
              <a:t> line </a:t>
            </a:r>
            <a:r>
              <a:rPr lang="en-US" dirty="0" err="1">
                <a:solidFill>
                  <a:schemeClr val="bg2"/>
                </a:solidFill>
              </a:rPr>
              <a:t>đó</a:t>
            </a:r>
            <a:r>
              <a:rPr lang="en-US" dirty="0">
                <a:solidFill>
                  <a:schemeClr val="bg2"/>
                </a:solidFill>
              </a:rPr>
              <a:t> 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pt</a:t>
            </a:r>
            <a:endParaRPr lang="en-US" dirty="0"/>
          </a:p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detect</a:t>
            </a:r>
          </a:p>
          <a:p>
            <a:pPr marL="152400" indent="0">
              <a:buNone/>
            </a:pPr>
            <a:r>
              <a:rPr lang="en-US" dirty="0"/>
              <a:t>	</a:t>
            </a:r>
            <a:r>
              <a:rPr lang="en-US" sz="2800" dirty="0"/>
              <a:t>(</a:t>
            </a:r>
            <a:r>
              <a:rPr lang="en-US" sz="2800" dirty="0" err="1"/>
              <a:t>Cần</a:t>
            </a:r>
            <a:r>
              <a:rPr lang="en-US" sz="2800" dirty="0"/>
              <a:t>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hiểu</a:t>
            </a:r>
            <a:r>
              <a:rPr lang="en-US" sz="2800" dirty="0"/>
              <a:t> </a:t>
            </a:r>
            <a:r>
              <a:rPr lang="en-US" sz="2800"/>
              <a:t>thêm)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895455"/>
      </p:ext>
    </p:extLst>
  </p:cSld>
  <p:clrMapOvr>
    <a:masterClrMapping/>
  </p:clrMapOvr>
</p:sld>
</file>

<file path=ppt/theme/theme1.xml><?xml version="1.0" encoding="utf-8"?>
<a:theme xmlns:a="http://schemas.openxmlformats.org/drawingml/2006/main" name="Craft With Numbers by Slidesgo">
  <a:themeElements>
    <a:clrScheme name="Simple Light">
      <a:dk1>
        <a:srgbClr val="FBB041"/>
      </a:dk1>
      <a:lt1>
        <a:srgbClr val="141447"/>
      </a:lt1>
      <a:dk2>
        <a:srgbClr val="FFFFFF"/>
      </a:dk2>
      <a:lt2>
        <a:srgbClr val="EE798D"/>
      </a:lt2>
      <a:accent1>
        <a:srgbClr val="3049B5"/>
      </a:accent1>
      <a:accent2>
        <a:srgbClr val="00D9E2"/>
      </a:accent2>
      <a:accent3>
        <a:srgbClr val="8DC63F"/>
      </a:accent3>
      <a:accent4>
        <a:srgbClr val="FFD100"/>
      </a:accent4>
      <a:accent5>
        <a:srgbClr val="DB2E53"/>
      </a:accent5>
      <a:accent6>
        <a:srgbClr val="141447"/>
      </a:accent6>
      <a:hlink>
        <a:srgbClr val="1414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205</Words>
  <Application>Microsoft Office PowerPoint</Application>
  <PresentationFormat>On-screen Show (16:9)</PresentationFormat>
  <Paragraphs>16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Roboto Condensed Light</vt:lpstr>
      <vt:lpstr>Livvic</vt:lpstr>
      <vt:lpstr>Times New Roman</vt:lpstr>
      <vt:lpstr>.VnTimeH</vt:lpstr>
      <vt:lpstr>Montserrat Medium</vt:lpstr>
      <vt:lpstr>Kozuka Mincho Pr6N B</vt:lpstr>
      <vt:lpstr>Arial</vt:lpstr>
      <vt:lpstr>Luckiest Guy</vt:lpstr>
      <vt:lpstr>Craft With Numbers by Slidesgo</vt:lpstr>
      <vt:lpstr>Số hóa với kttv</vt:lpstr>
      <vt:lpstr>1. TẠo edge </vt:lpstr>
      <vt:lpstr>2. Phát hiện corner và điểm</vt:lpstr>
      <vt:lpstr>3. Tìm điểm giao điểm</vt:lpstr>
      <vt:lpstr>4. Thực hiện icp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CRAFT WITH NUMBERS </dc:title>
  <cp:lastModifiedBy>TRAN MAI HUU DUNG 20182449</cp:lastModifiedBy>
  <cp:revision>7</cp:revision>
  <dcterms:modified xsi:type="dcterms:W3CDTF">2021-06-30T14:05:56Z</dcterms:modified>
</cp:coreProperties>
</file>